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3" roundtripDataSignature="AMtx7mhjIxTvD1Lnq+/bM0T3WEb70RgDz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0">
  <p:normalViewPr>
    <p:restoredLeft sz="15620"/>
    <p:restoredTop sz="94660"/>
  </p:normalViewPr>
  <p:slideViewPr>
    <p:cSldViewPr snapToGrid="0">
      <p:cViewPr varScale="1">
        <p:scale>
          <a:sx n="137" d="100"/>
          <a:sy n="137" d="100"/>
        </p:scale>
        <p:origin x="-824" y="-11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interSettings" Target="printerSettings/printerSettings1.bin"/><Relationship Id="rId43" Type="http://customschemas.google.com/relationships/presentationmetadata" Target="metadata"/><Relationship Id="rId44" Type="http://schemas.openxmlformats.org/officeDocument/2006/relationships/presProps" Target="presProps.xml"/><Relationship Id="rId45" Type="http://schemas.openxmlformats.org/officeDocument/2006/relationships/viewProps" Target="viewProps.xml"/><Relationship Id="rId46" Type="http://schemas.openxmlformats.org/officeDocument/2006/relationships/theme" Target="theme/theme1.xml"/><Relationship Id="rId47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55824913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4" name="Google Shape;154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5" name="Google Shape;225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8" name="Google Shape;238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4" name="Google Shape;244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0" name="Google Shape;250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6" name="Google Shape;256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2a90dd9d24f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7" name="Google Shape;287;g2a90dd9d24f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2a90dd9d24f_1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3" name="Google Shape;293;g2a90dd9d24f_1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2a90dd9d24f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2a90dd9d24f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0" name="Google Shape;16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4" name="Google Shape;174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6" name="Google Shape;186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2" name="Google Shape;202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9" name="Google Shape;209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9" name="Google Shape;219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A_Introduction_Slide_1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6"/>
          <p:cNvSpPr txBox="1">
            <a:spLocks noGrp="1"/>
          </p:cNvSpPr>
          <p:nvPr>
            <p:ph type="title"/>
          </p:nvPr>
        </p:nvSpPr>
        <p:spPr>
          <a:xfrm>
            <a:off x="632175" y="920625"/>
            <a:ext cx="7679700" cy="7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11" name="Google Shape;11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" name="Google Shape;12;p16"/>
          <p:cNvSpPr txBox="1">
            <a:spLocks noGrp="1"/>
          </p:cNvSpPr>
          <p:nvPr>
            <p:ph type="body" idx="1"/>
          </p:nvPr>
        </p:nvSpPr>
        <p:spPr>
          <a:xfrm>
            <a:off x="632175" y="1717350"/>
            <a:ext cx="5520900" cy="26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pic>
        <p:nvPicPr>
          <p:cNvPr id="13" name="Google Shape;13;p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5400000">
            <a:off x="727196" y="475900"/>
            <a:ext cx="374904" cy="3749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16"/>
          <p:cNvPicPr preferRelativeResize="0"/>
          <p:nvPr/>
        </p:nvPicPr>
        <p:blipFill rotWithShape="1">
          <a:blip r:embed="rId3">
            <a:alphaModFix/>
          </a:blip>
          <a:srcRect l="7871" r="4470"/>
          <a:stretch/>
        </p:blipFill>
        <p:spPr>
          <a:xfrm rot="5399995">
            <a:off x="5161977" y="1270987"/>
            <a:ext cx="5149824" cy="26015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  <p15:guide id="3" pos="398">
          <p15:clr>
            <a:srgbClr val="E46962"/>
          </p15:clr>
        </p15:guide>
        <p15:guide id="4" orient="horz" pos="628">
          <p15:clr>
            <a:srgbClr val="E46962"/>
          </p15:clr>
        </p15:guide>
        <p15:guide id="5" pos="5362">
          <p15:clr>
            <a:srgbClr val="E46962"/>
          </p15:clr>
        </p15:guide>
        <p15:guide id="6" pos="458">
          <p15:clr>
            <a:srgbClr val="E46962"/>
          </p15:clr>
        </p15:guide>
        <p15:guide id="7" orient="horz" pos="1082">
          <p15:clr>
            <a:srgbClr val="E46962"/>
          </p15:clr>
        </p15:guide>
        <p15:guide id="8" orient="horz" pos="903">
          <p15:clr>
            <a:srgbClr val="E46962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A_Title_Body_3">
  <p:cSld name="TITLE_1_1_1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5" name="Google Shape;85;p25"/>
          <p:cNvSpPr txBox="1">
            <a:spLocks noGrp="1"/>
          </p:cNvSpPr>
          <p:nvPr>
            <p:ph type="subTitle" idx="1"/>
          </p:nvPr>
        </p:nvSpPr>
        <p:spPr>
          <a:xfrm>
            <a:off x="383075" y="1908900"/>
            <a:ext cx="2469000" cy="4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25"/>
          <p:cNvSpPr txBox="1">
            <a:spLocks noGrp="1"/>
          </p:cNvSpPr>
          <p:nvPr>
            <p:ph type="subTitle" idx="2"/>
          </p:nvPr>
        </p:nvSpPr>
        <p:spPr>
          <a:xfrm>
            <a:off x="3284763" y="1908900"/>
            <a:ext cx="2469000" cy="3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pic>
        <p:nvPicPr>
          <p:cNvPr id="87" name="Google Shape;87;p25"/>
          <p:cNvPicPr preferRelativeResize="0"/>
          <p:nvPr/>
        </p:nvPicPr>
        <p:blipFill rotWithShape="1">
          <a:blip r:embed="rId2">
            <a:alphaModFix/>
          </a:blip>
          <a:srcRect r="49205" b="13463"/>
          <a:stretch/>
        </p:blipFill>
        <p:spPr>
          <a:xfrm flipH="1">
            <a:off x="8025" y="3162568"/>
            <a:ext cx="1168200" cy="198090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25"/>
          <p:cNvSpPr txBox="1">
            <a:spLocks noGrp="1"/>
          </p:cNvSpPr>
          <p:nvPr>
            <p:ph type="title"/>
          </p:nvPr>
        </p:nvSpPr>
        <p:spPr>
          <a:xfrm>
            <a:off x="383075" y="1011550"/>
            <a:ext cx="7753500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89" name="Google Shape;89;p25"/>
          <p:cNvSpPr txBox="1">
            <a:spLocks noGrp="1"/>
          </p:cNvSpPr>
          <p:nvPr>
            <p:ph type="subTitle" idx="3"/>
          </p:nvPr>
        </p:nvSpPr>
        <p:spPr>
          <a:xfrm>
            <a:off x="6186450" y="1908900"/>
            <a:ext cx="2469000" cy="3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pic>
        <p:nvPicPr>
          <p:cNvPr id="90" name="Google Shape;90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467571" y="475900"/>
            <a:ext cx="374904" cy="3749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  <p15:guide id="3" orient="horz" pos="628">
          <p15:clr>
            <a:srgbClr val="E46962"/>
          </p15:clr>
        </p15:guide>
        <p15:guide id="4" pos="5328">
          <p15:clr>
            <a:srgbClr val="E46962"/>
          </p15:clr>
        </p15:guide>
        <p15:guide id="5" pos="288">
          <p15:clr>
            <a:srgbClr val="E46962"/>
          </p15:clr>
        </p15:guide>
        <p15:guide id="6" pos="1758">
          <p15:clr>
            <a:srgbClr val="E46962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CUSTOM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ints 4_1">
  <p:cSld name="CUSTOM_1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7"/>
          <p:cNvSpPr/>
          <p:nvPr/>
        </p:nvSpPr>
        <p:spPr>
          <a:xfrm>
            <a:off x="3036788" y="1364028"/>
            <a:ext cx="1519962" cy="1966570"/>
          </a:xfrm>
          <a:custGeom>
            <a:avLst/>
            <a:gdLst/>
            <a:ahLst/>
            <a:cxnLst/>
            <a:rect l="l" t="t" r="r" b="b"/>
            <a:pathLst>
              <a:path w="4983482" h="6447770" extrusionOk="0">
                <a:moveTo>
                  <a:pt x="4983482" y="0"/>
                </a:moveTo>
                <a:lnTo>
                  <a:pt x="4983482" y="1152"/>
                </a:lnTo>
                <a:lnTo>
                  <a:pt x="4884042" y="6173"/>
                </a:lnTo>
                <a:cubicBezTo>
                  <a:pt x="4168136" y="78877"/>
                  <a:pt x="3609474" y="683482"/>
                  <a:pt x="3609474" y="1418570"/>
                </a:cubicBezTo>
                <a:cubicBezTo>
                  <a:pt x="3609474" y="2107715"/>
                  <a:pt x="4100486" y="2682178"/>
                  <a:pt x="4751750" y="2811200"/>
                </a:cubicBezTo>
                <a:lnTo>
                  <a:pt x="4877001" y="2829915"/>
                </a:lnTo>
                <a:lnTo>
                  <a:pt x="4799835" y="2833812"/>
                </a:lnTo>
                <a:cubicBezTo>
                  <a:pt x="3688520" y="2946672"/>
                  <a:pt x="2821298" y="3885212"/>
                  <a:pt x="2821298" y="5026303"/>
                </a:cubicBezTo>
                <a:lnTo>
                  <a:pt x="2829563" y="5189982"/>
                </a:lnTo>
                <a:lnTo>
                  <a:pt x="2810610" y="5314168"/>
                </a:lnTo>
                <a:cubicBezTo>
                  <a:pt x="2678226" y="5961114"/>
                  <a:pt x="2105809" y="6447770"/>
                  <a:pt x="1419727" y="6447770"/>
                </a:cubicBezTo>
                <a:cubicBezTo>
                  <a:pt x="635633" y="6447770"/>
                  <a:pt x="0" y="5812137"/>
                  <a:pt x="0" y="5028043"/>
                </a:cubicBezTo>
                <a:lnTo>
                  <a:pt x="2309" y="4982324"/>
                </a:lnTo>
                <a:lnTo>
                  <a:pt x="1157" y="4982324"/>
                </a:lnTo>
                <a:lnTo>
                  <a:pt x="6545" y="4769242"/>
                </a:lnTo>
                <a:cubicBezTo>
                  <a:pt x="136898" y="2197684"/>
                  <a:pt x="2198840" y="135741"/>
                  <a:pt x="4770399" y="538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27"/>
          <p:cNvSpPr/>
          <p:nvPr/>
        </p:nvSpPr>
        <p:spPr>
          <a:xfrm>
            <a:off x="4138040" y="1363675"/>
            <a:ext cx="1966570" cy="1519962"/>
          </a:xfrm>
          <a:custGeom>
            <a:avLst/>
            <a:gdLst/>
            <a:ahLst/>
            <a:cxnLst/>
            <a:rect l="l" t="t" r="r" b="b"/>
            <a:pathLst>
              <a:path w="6447769" h="4983482" extrusionOk="0">
                <a:moveTo>
                  <a:pt x="1419727" y="0"/>
                </a:moveTo>
                <a:lnTo>
                  <a:pt x="1465447" y="2309"/>
                </a:lnTo>
                <a:lnTo>
                  <a:pt x="1465447" y="1157"/>
                </a:lnTo>
                <a:lnTo>
                  <a:pt x="1678528" y="6545"/>
                </a:lnTo>
                <a:cubicBezTo>
                  <a:pt x="4250087" y="136898"/>
                  <a:pt x="6312029" y="2198841"/>
                  <a:pt x="6442381" y="4770399"/>
                </a:cubicBezTo>
                <a:lnTo>
                  <a:pt x="6447769" y="4983482"/>
                </a:lnTo>
                <a:lnTo>
                  <a:pt x="6446619" y="4983482"/>
                </a:lnTo>
                <a:lnTo>
                  <a:pt x="6441597" y="4884041"/>
                </a:lnTo>
                <a:cubicBezTo>
                  <a:pt x="6368893" y="4168135"/>
                  <a:pt x="5764288" y="3609473"/>
                  <a:pt x="5029200" y="3609473"/>
                </a:cubicBezTo>
                <a:cubicBezTo>
                  <a:pt x="4294112" y="3609473"/>
                  <a:pt x="3689507" y="4168135"/>
                  <a:pt x="3616803" y="4884041"/>
                </a:cubicBezTo>
                <a:lnTo>
                  <a:pt x="3614562" y="4928423"/>
                </a:lnTo>
                <a:lnTo>
                  <a:pt x="3608185" y="4802127"/>
                </a:lnTo>
                <a:cubicBezTo>
                  <a:pt x="3495325" y="3690812"/>
                  <a:pt x="2556784" y="2823590"/>
                  <a:pt x="1415693" y="2823590"/>
                </a:cubicBezTo>
                <a:lnTo>
                  <a:pt x="1267636" y="2831067"/>
                </a:lnTo>
                <a:lnTo>
                  <a:pt x="1133602" y="2810611"/>
                </a:lnTo>
                <a:cubicBezTo>
                  <a:pt x="486657" y="2678226"/>
                  <a:pt x="0" y="2105810"/>
                  <a:pt x="0" y="1419727"/>
                </a:cubicBezTo>
                <a:cubicBezTo>
                  <a:pt x="0" y="635633"/>
                  <a:pt x="635633" y="0"/>
                  <a:pt x="141972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27"/>
          <p:cNvSpPr/>
          <p:nvPr/>
        </p:nvSpPr>
        <p:spPr>
          <a:xfrm>
            <a:off x="3037141" y="2911624"/>
            <a:ext cx="1966570" cy="1519962"/>
          </a:xfrm>
          <a:custGeom>
            <a:avLst/>
            <a:gdLst/>
            <a:ahLst/>
            <a:cxnLst/>
            <a:rect l="l" t="t" r="r" b="b"/>
            <a:pathLst>
              <a:path w="6447771" h="4983481" extrusionOk="0">
                <a:moveTo>
                  <a:pt x="0" y="0"/>
                </a:moveTo>
                <a:lnTo>
                  <a:pt x="1152" y="0"/>
                </a:lnTo>
                <a:lnTo>
                  <a:pt x="6173" y="99439"/>
                </a:lnTo>
                <a:cubicBezTo>
                  <a:pt x="78877" y="815345"/>
                  <a:pt x="683482" y="1374007"/>
                  <a:pt x="1418570" y="1374007"/>
                </a:cubicBezTo>
                <a:cubicBezTo>
                  <a:pt x="2107715" y="1374007"/>
                  <a:pt x="2682178" y="882996"/>
                  <a:pt x="2811200" y="231731"/>
                </a:cubicBezTo>
                <a:lnTo>
                  <a:pt x="2828419" y="116492"/>
                </a:lnTo>
                <a:lnTo>
                  <a:pt x="2831519" y="177872"/>
                </a:lnTo>
                <a:cubicBezTo>
                  <a:pt x="2944379" y="1289187"/>
                  <a:pt x="3882919" y="2156409"/>
                  <a:pt x="5024010" y="2156409"/>
                </a:cubicBezTo>
                <a:lnTo>
                  <a:pt x="5148631" y="2150116"/>
                </a:lnTo>
                <a:lnTo>
                  <a:pt x="5173203" y="2151357"/>
                </a:lnTo>
                <a:cubicBezTo>
                  <a:pt x="5889109" y="2224061"/>
                  <a:pt x="6447771" y="2828666"/>
                  <a:pt x="6447771" y="3563754"/>
                </a:cubicBezTo>
                <a:cubicBezTo>
                  <a:pt x="6447771" y="4347848"/>
                  <a:pt x="5812138" y="4983481"/>
                  <a:pt x="5028044" y="4983481"/>
                </a:cubicBezTo>
                <a:lnTo>
                  <a:pt x="4982325" y="4981172"/>
                </a:lnTo>
                <a:lnTo>
                  <a:pt x="4982325" y="4982324"/>
                </a:lnTo>
                <a:lnTo>
                  <a:pt x="4769242" y="4976936"/>
                </a:lnTo>
                <a:cubicBezTo>
                  <a:pt x="2197683" y="4846583"/>
                  <a:pt x="135741" y="2784641"/>
                  <a:pt x="5388" y="213082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27"/>
          <p:cNvSpPr/>
          <p:nvPr/>
        </p:nvSpPr>
        <p:spPr>
          <a:xfrm>
            <a:off x="4585148" y="2464634"/>
            <a:ext cx="1519961" cy="1966570"/>
          </a:xfrm>
          <a:custGeom>
            <a:avLst/>
            <a:gdLst/>
            <a:ahLst/>
            <a:cxnLst/>
            <a:rect l="l" t="t" r="r" b="b"/>
            <a:pathLst>
              <a:path w="4983480" h="6447772" extrusionOk="0">
                <a:moveTo>
                  <a:pt x="3563753" y="0"/>
                </a:moveTo>
                <a:cubicBezTo>
                  <a:pt x="4347847" y="0"/>
                  <a:pt x="4983480" y="635633"/>
                  <a:pt x="4983480" y="1419727"/>
                </a:cubicBezTo>
                <a:lnTo>
                  <a:pt x="4981172" y="1465449"/>
                </a:lnTo>
                <a:lnTo>
                  <a:pt x="4982322" y="1465449"/>
                </a:lnTo>
                <a:lnTo>
                  <a:pt x="4976934" y="1678530"/>
                </a:lnTo>
                <a:cubicBezTo>
                  <a:pt x="4846582" y="4250089"/>
                  <a:pt x="2784640" y="6312031"/>
                  <a:pt x="213081" y="6442384"/>
                </a:cubicBezTo>
                <a:lnTo>
                  <a:pt x="0" y="6447772"/>
                </a:lnTo>
                <a:lnTo>
                  <a:pt x="0" y="6446619"/>
                </a:lnTo>
                <a:lnTo>
                  <a:pt x="99439" y="6441598"/>
                </a:lnTo>
                <a:cubicBezTo>
                  <a:pt x="815345" y="6368894"/>
                  <a:pt x="1374007" y="5764289"/>
                  <a:pt x="1374007" y="5029201"/>
                </a:cubicBezTo>
                <a:cubicBezTo>
                  <a:pt x="1374007" y="4294113"/>
                  <a:pt x="815345" y="3689508"/>
                  <a:pt x="99439" y="3616804"/>
                </a:cubicBezTo>
                <a:lnTo>
                  <a:pt x="74876" y="3615564"/>
                </a:lnTo>
                <a:lnTo>
                  <a:pt x="175579" y="3610479"/>
                </a:lnTo>
                <a:cubicBezTo>
                  <a:pt x="1286894" y="3497619"/>
                  <a:pt x="2154116" y="2559078"/>
                  <a:pt x="2154116" y="1417987"/>
                </a:cubicBezTo>
                <a:lnTo>
                  <a:pt x="2149115" y="1318948"/>
                </a:lnTo>
                <a:lnTo>
                  <a:pt x="2151356" y="1274568"/>
                </a:lnTo>
                <a:cubicBezTo>
                  <a:pt x="2224060" y="558662"/>
                  <a:pt x="2828665" y="0"/>
                  <a:pt x="356375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27"/>
          <p:cNvSpPr txBox="1">
            <a:spLocks noGrp="1"/>
          </p:cNvSpPr>
          <p:nvPr>
            <p:ph type="subTitle" idx="1"/>
          </p:nvPr>
        </p:nvSpPr>
        <p:spPr>
          <a:xfrm>
            <a:off x="467425" y="1394975"/>
            <a:ext cx="2198400" cy="121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Open Sans Medium"/>
              <a:buNone/>
              <a:defRPr sz="13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27"/>
          <p:cNvSpPr txBox="1"/>
          <p:nvPr/>
        </p:nvSpPr>
        <p:spPr>
          <a:xfrm>
            <a:off x="3240103" y="2642525"/>
            <a:ext cx="532200" cy="3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" sz="2300" b="1" i="0" u="none" strike="noStrike" cap="none">
                <a:solidFill>
                  <a:schemeClr val="lt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01</a:t>
            </a:r>
            <a:endParaRPr sz="500" b="1" i="0" u="none" strike="noStrike" cap="none">
              <a:solidFill>
                <a:srgbClr val="000000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99" name="Google Shape;99;p27"/>
          <p:cNvSpPr txBox="1"/>
          <p:nvPr/>
        </p:nvSpPr>
        <p:spPr>
          <a:xfrm>
            <a:off x="4305541" y="1611875"/>
            <a:ext cx="532200" cy="3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" sz="2300" b="1" i="0" u="none" strike="noStrike" cap="none">
                <a:solidFill>
                  <a:schemeClr val="lt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02</a:t>
            </a:r>
            <a:endParaRPr sz="500" b="1" i="0" u="none" strike="noStrike" cap="none">
              <a:solidFill>
                <a:srgbClr val="000000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00" name="Google Shape;100;p27"/>
          <p:cNvSpPr txBox="1"/>
          <p:nvPr/>
        </p:nvSpPr>
        <p:spPr>
          <a:xfrm>
            <a:off x="5421603" y="2642525"/>
            <a:ext cx="532200" cy="3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" sz="2300" b="1" i="0" u="none" strike="noStrike" cap="none">
                <a:solidFill>
                  <a:schemeClr val="lt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03</a:t>
            </a:r>
            <a:endParaRPr sz="500" b="1" i="0" u="none" strike="noStrike" cap="none">
              <a:solidFill>
                <a:srgbClr val="000000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01" name="Google Shape;101;p27"/>
          <p:cNvSpPr txBox="1"/>
          <p:nvPr/>
        </p:nvSpPr>
        <p:spPr>
          <a:xfrm>
            <a:off x="4305541" y="3817250"/>
            <a:ext cx="532200" cy="3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" sz="2300" b="1" i="0" u="none" strike="noStrike" cap="none">
                <a:solidFill>
                  <a:schemeClr val="lt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04</a:t>
            </a:r>
            <a:endParaRPr sz="500" b="1" i="0" u="none" strike="noStrike" cap="none">
              <a:solidFill>
                <a:srgbClr val="000000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02" name="Google Shape;102;p27"/>
          <p:cNvSpPr txBox="1">
            <a:spLocks noGrp="1"/>
          </p:cNvSpPr>
          <p:nvPr>
            <p:ph type="subTitle" idx="2"/>
          </p:nvPr>
        </p:nvSpPr>
        <p:spPr>
          <a:xfrm>
            <a:off x="467425" y="3096425"/>
            <a:ext cx="2198400" cy="121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Open Sans Medium"/>
              <a:buNone/>
              <a:defRPr sz="13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27"/>
          <p:cNvSpPr txBox="1">
            <a:spLocks noGrp="1"/>
          </p:cNvSpPr>
          <p:nvPr>
            <p:ph type="subTitle" idx="3"/>
          </p:nvPr>
        </p:nvSpPr>
        <p:spPr>
          <a:xfrm>
            <a:off x="6302925" y="1394975"/>
            <a:ext cx="2277300" cy="12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Open Sans Medium"/>
              <a:buNone/>
              <a:defRPr sz="13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27"/>
          <p:cNvSpPr txBox="1">
            <a:spLocks noGrp="1"/>
          </p:cNvSpPr>
          <p:nvPr>
            <p:ph type="subTitle" idx="4"/>
          </p:nvPr>
        </p:nvSpPr>
        <p:spPr>
          <a:xfrm>
            <a:off x="6302925" y="3096425"/>
            <a:ext cx="2277300" cy="12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Open Sans Medium"/>
              <a:buNone/>
              <a:defRPr sz="13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27"/>
          <p:cNvSpPr txBox="1">
            <a:spLocks noGrp="1"/>
          </p:cNvSpPr>
          <p:nvPr>
            <p:ph type="title"/>
          </p:nvPr>
        </p:nvSpPr>
        <p:spPr>
          <a:xfrm>
            <a:off x="1245150" y="401725"/>
            <a:ext cx="6653700" cy="4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ints 4_2">
  <p:cSld name="CUSTOM_2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8"/>
          <p:cNvSpPr/>
          <p:nvPr/>
        </p:nvSpPr>
        <p:spPr>
          <a:xfrm>
            <a:off x="3734770" y="1278900"/>
            <a:ext cx="1658390" cy="1638576"/>
          </a:xfrm>
          <a:custGeom>
            <a:avLst/>
            <a:gdLst/>
            <a:ahLst/>
            <a:cxnLst/>
            <a:rect l="l" t="t" r="r" b="b"/>
            <a:pathLst>
              <a:path w="21429" h="20851" extrusionOk="0">
                <a:moveTo>
                  <a:pt x="1" y="10736"/>
                </a:moveTo>
                <a:cubicBezTo>
                  <a:pt x="-74" y="5791"/>
                  <a:pt x="3035" y="2106"/>
                  <a:pt x="7007" y="666"/>
                </a:cubicBezTo>
                <a:cubicBezTo>
                  <a:pt x="10907" y="-749"/>
                  <a:pt x="15586" y="18"/>
                  <a:pt x="18852" y="3666"/>
                </a:cubicBezTo>
                <a:cubicBezTo>
                  <a:pt x="19974" y="4919"/>
                  <a:pt x="20705" y="6356"/>
                  <a:pt x="21094" y="7850"/>
                </a:cubicBezTo>
                <a:cubicBezTo>
                  <a:pt x="21476" y="9323"/>
                  <a:pt x="21526" y="10854"/>
                  <a:pt x="21272" y="12327"/>
                </a:cubicBezTo>
                <a:cubicBezTo>
                  <a:pt x="20780" y="15178"/>
                  <a:pt x="19147" y="17844"/>
                  <a:pt x="16446" y="19576"/>
                </a:cubicBezTo>
                <a:lnTo>
                  <a:pt x="17659" y="20851"/>
                </a:lnTo>
                <a:lnTo>
                  <a:pt x="11189" y="20851"/>
                </a:lnTo>
                <a:lnTo>
                  <a:pt x="11189" y="14426"/>
                </a:lnTo>
                <a:lnTo>
                  <a:pt x="12489" y="15726"/>
                </a:lnTo>
                <a:cubicBezTo>
                  <a:pt x="14377" y="15044"/>
                  <a:pt x="15587" y="13538"/>
                  <a:pt x="16008" y="11843"/>
                </a:cubicBezTo>
                <a:cubicBezTo>
                  <a:pt x="16411" y="10218"/>
                  <a:pt x="16091" y="8391"/>
                  <a:pt x="14774" y="6995"/>
                </a:cubicBezTo>
                <a:cubicBezTo>
                  <a:pt x="12838" y="4944"/>
                  <a:pt x="10165" y="4773"/>
                  <a:pt x="8134" y="5864"/>
                </a:cubicBezTo>
                <a:cubicBezTo>
                  <a:pt x="7076" y="6433"/>
                  <a:pt x="6213" y="7336"/>
                  <a:pt x="5717" y="8432"/>
                </a:cubicBezTo>
                <a:cubicBezTo>
                  <a:pt x="5210" y="9552"/>
                  <a:pt x="5082" y="10878"/>
                  <a:pt x="5520" y="12293"/>
                </a:cubicBezTo>
                <a:cubicBezTo>
                  <a:pt x="4660" y="11758"/>
                  <a:pt x="3725" y="11352"/>
                  <a:pt x="2745" y="11089"/>
                </a:cubicBezTo>
                <a:cubicBezTo>
                  <a:pt x="1851" y="10849"/>
                  <a:pt x="928" y="10730"/>
                  <a:pt x="1" y="1073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08" name="Google Shape;108;p28"/>
          <p:cNvSpPr txBox="1">
            <a:spLocks noGrp="1"/>
          </p:cNvSpPr>
          <p:nvPr>
            <p:ph type="subTitle" idx="1"/>
          </p:nvPr>
        </p:nvSpPr>
        <p:spPr>
          <a:xfrm>
            <a:off x="6368675" y="1394975"/>
            <a:ext cx="2318400" cy="121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 Medium"/>
              <a:buNone/>
              <a:defRPr sz="12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28"/>
          <p:cNvSpPr/>
          <p:nvPr/>
        </p:nvSpPr>
        <p:spPr>
          <a:xfrm>
            <a:off x="2902137" y="2119803"/>
            <a:ext cx="1623326" cy="1665656"/>
          </a:xfrm>
          <a:custGeom>
            <a:avLst/>
            <a:gdLst/>
            <a:ahLst/>
            <a:cxnLst/>
            <a:rect l="l" t="t" r="r" b="b"/>
            <a:pathLst>
              <a:path w="21501" h="20867" extrusionOk="0">
                <a:moveTo>
                  <a:pt x="21501" y="3787"/>
                </a:moveTo>
                <a:lnTo>
                  <a:pt x="21501" y="9990"/>
                </a:lnTo>
                <a:lnTo>
                  <a:pt x="14929" y="9990"/>
                </a:lnTo>
                <a:lnTo>
                  <a:pt x="16281" y="8704"/>
                </a:lnTo>
                <a:cubicBezTo>
                  <a:pt x="14580" y="4140"/>
                  <a:pt x="7864" y="3920"/>
                  <a:pt x="5837" y="8362"/>
                </a:cubicBezTo>
                <a:cubicBezTo>
                  <a:pt x="4878" y="10464"/>
                  <a:pt x="5470" y="12605"/>
                  <a:pt x="6862" y="14040"/>
                </a:cubicBezTo>
                <a:cubicBezTo>
                  <a:pt x="8248" y="15468"/>
                  <a:pt x="10429" y="16200"/>
                  <a:pt x="12713" y="15502"/>
                </a:cubicBezTo>
                <a:cubicBezTo>
                  <a:pt x="12159" y="16331"/>
                  <a:pt x="11733" y="17232"/>
                  <a:pt x="11448" y="18175"/>
                </a:cubicBezTo>
                <a:cubicBezTo>
                  <a:pt x="11183" y="19051"/>
                  <a:pt x="11042" y="19956"/>
                  <a:pt x="11027" y="20867"/>
                </a:cubicBezTo>
                <a:cubicBezTo>
                  <a:pt x="7844" y="20900"/>
                  <a:pt x="4992" y="19642"/>
                  <a:pt x="2992" y="17624"/>
                </a:cubicBezTo>
                <a:cubicBezTo>
                  <a:pt x="1979" y="16603"/>
                  <a:pt x="1184" y="15386"/>
                  <a:pt x="666" y="14048"/>
                </a:cubicBezTo>
                <a:cubicBezTo>
                  <a:pt x="145" y="12705"/>
                  <a:pt x="-99" y="11235"/>
                  <a:pt x="38" y="9702"/>
                </a:cubicBezTo>
                <a:cubicBezTo>
                  <a:pt x="256" y="7262"/>
                  <a:pt x="1257" y="5184"/>
                  <a:pt x="2727" y="3588"/>
                </a:cubicBezTo>
                <a:cubicBezTo>
                  <a:pt x="4232" y="1956"/>
                  <a:pt x="6226" y="831"/>
                  <a:pt x="8406" y="316"/>
                </a:cubicBezTo>
                <a:cubicBezTo>
                  <a:pt x="12706" y="-700"/>
                  <a:pt x="17572" y="711"/>
                  <a:pt x="20335" y="4861"/>
                </a:cubicBezTo>
                <a:lnTo>
                  <a:pt x="21501" y="3787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10" name="Google Shape;110;p28"/>
          <p:cNvSpPr/>
          <p:nvPr/>
        </p:nvSpPr>
        <p:spPr>
          <a:xfrm>
            <a:off x="4601972" y="2120103"/>
            <a:ext cx="1639864" cy="1665623"/>
          </a:xfrm>
          <a:custGeom>
            <a:avLst/>
            <a:gdLst/>
            <a:ahLst/>
            <a:cxnLst/>
            <a:rect l="l" t="t" r="r" b="b"/>
            <a:pathLst>
              <a:path w="21467" h="21208" extrusionOk="0">
                <a:moveTo>
                  <a:pt x="10372" y="3"/>
                </a:moveTo>
                <a:cubicBezTo>
                  <a:pt x="10348" y="975"/>
                  <a:pt x="10194" y="1941"/>
                  <a:pt x="9914" y="2875"/>
                </a:cubicBezTo>
                <a:cubicBezTo>
                  <a:pt x="9631" y="3818"/>
                  <a:pt x="9222" y="4720"/>
                  <a:pt x="8697" y="5558"/>
                </a:cubicBezTo>
                <a:cubicBezTo>
                  <a:pt x="10843" y="4811"/>
                  <a:pt x="12957" y="5403"/>
                  <a:pt x="14390" y="6707"/>
                </a:cubicBezTo>
                <a:cubicBezTo>
                  <a:pt x="15803" y="7993"/>
                  <a:pt x="16564" y="9984"/>
                  <a:pt x="15935" y="12092"/>
                </a:cubicBezTo>
                <a:cubicBezTo>
                  <a:pt x="15185" y="14609"/>
                  <a:pt x="13018" y="15950"/>
                  <a:pt x="10791" y="16004"/>
                </a:cubicBezTo>
                <a:cubicBezTo>
                  <a:pt x="9683" y="16031"/>
                  <a:pt x="8573" y="15737"/>
                  <a:pt x="7616" y="15155"/>
                </a:cubicBezTo>
                <a:cubicBezTo>
                  <a:pt x="6612" y="14545"/>
                  <a:pt x="5769" y="13615"/>
                  <a:pt x="5249" y="12354"/>
                </a:cubicBezTo>
                <a:lnTo>
                  <a:pt x="6505" y="11107"/>
                </a:lnTo>
                <a:lnTo>
                  <a:pt x="0" y="11107"/>
                </a:lnTo>
                <a:lnTo>
                  <a:pt x="0" y="17436"/>
                </a:lnTo>
                <a:lnTo>
                  <a:pt x="1358" y="16110"/>
                </a:lnTo>
                <a:cubicBezTo>
                  <a:pt x="3668" y="19863"/>
                  <a:pt x="7726" y="21521"/>
                  <a:pt x="11614" y="21159"/>
                </a:cubicBezTo>
                <a:cubicBezTo>
                  <a:pt x="13439" y="20989"/>
                  <a:pt x="15221" y="20372"/>
                  <a:pt x="16771" y="19348"/>
                </a:cubicBezTo>
                <a:cubicBezTo>
                  <a:pt x="18313" y="18329"/>
                  <a:pt x="19638" y="16901"/>
                  <a:pt x="20512" y="15040"/>
                </a:cubicBezTo>
                <a:cubicBezTo>
                  <a:pt x="21361" y="13233"/>
                  <a:pt x="21600" y="11358"/>
                  <a:pt x="21401" y="9578"/>
                </a:cubicBezTo>
                <a:cubicBezTo>
                  <a:pt x="21204" y="7817"/>
                  <a:pt x="20575" y="6137"/>
                  <a:pt x="19586" y="4691"/>
                </a:cubicBezTo>
                <a:cubicBezTo>
                  <a:pt x="17644" y="1852"/>
                  <a:pt x="14322" y="-79"/>
                  <a:pt x="10372" y="3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rgbClr val="7F7F7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11" name="Google Shape;111;p28"/>
          <p:cNvSpPr/>
          <p:nvPr/>
        </p:nvSpPr>
        <p:spPr>
          <a:xfrm>
            <a:off x="3733047" y="2990677"/>
            <a:ext cx="1662404" cy="1639761"/>
          </a:xfrm>
          <a:custGeom>
            <a:avLst/>
            <a:gdLst/>
            <a:ahLst/>
            <a:cxnLst/>
            <a:rect l="l" t="t" r="r" b="b"/>
            <a:pathLst>
              <a:path w="21501" h="21446" extrusionOk="0">
                <a:moveTo>
                  <a:pt x="3765" y="0"/>
                </a:moveTo>
                <a:lnTo>
                  <a:pt x="10283" y="0"/>
                </a:lnTo>
                <a:lnTo>
                  <a:pt x="10283" y="6590"/>
                </a:lnTo>
                <a:lnTo>
                  <a:pt x="8990" y="5343"/>
                </a:lnTo>
                <a:cubicBezTo>
                  <a:pt x="7519" y="5878"/>
                  <a:pt x="6512" y="6832"/>
                  <a:pt x="5929" y="7968"/>
                </a:cubicBezTo>
                <a:cubicBezTo>
                  <a:pt x="5337" y="9121"/>
                  <a:pt x="5179" y="10464"/>
                  <a:pt x="5446" y="11727"/>
                </a:cubicBezTo>
                <a:cubicBezTo>
                  <a:pt x="5970" y="14204"/>
                  <a:pt x="8090" y="16272"/>
                  <a:pt x="11243" y="16062"/>
                </a:cubicBezTo>
                <a:cubicBezTo>
                  <a:pt x="12115" y="16003"/>
                  <a:pt x="12895" y="15724"/>
                  <a:pt x="13572" y="15302"/>
                </a:cubicBezTo>
                <a:cubicBezTo>
                  <a:pt x="14286" y="14856"/>
                  <a:pt x="14889" y="14248"/>
                  <a:pt x="15335" y="13548"/>
                </a:cubicBezTo>
                <a:cubicBezTo>
                  <a:pt x="16207" y="12178"/>
                  <a:pt x="16504" y="10431"/>
                  <a:pt x="15928" y="8703"/>
                </a:cubicBezTo>
                <a:cubicBezTo>
                  <a:pt x="16792" y="9263"/>
                  <a:pt x="17732" y="9692"/>
                  <a:pt x="18718" y="9979"/>
                </a:cubicBezTo>
                <a:cubicBezTo>
                  <a:pt x="19623" y="10242"/>
                  <a:pt x="20559" y="10383"/>
                  <a:pt x="21501" y="10396"/>
                </a:cubicBezTo>
                <a:cubicBezTo>
                  <a:pt x="21505" y="12780"/>
                  <a:pt x="20816" y="14901"/>
                  <a:pt x="19662" y="16639"/>
                </a:cubicBezTo>
                <a:cubicBezTo>
                  <a:pt x="18516" y="18366"/>
                  <a:pt x="16908" y="19721"/>
                  <a:pt x="15053" y="20543"/>
                </a:cubicBezTo>
                <a:cubicBezTo>
                  <a:pt x="13325" y="21308"/>
                  <a:pt x="11408" y="21600"/>
                  <a:pt x="9505" y="21369"/>
                </a:cubicBezTo>
                <a:cubicBezTo>
                  <a:pt x="7408" y="21114"/>
                  <a:pt x="5325" y="20227"/>
                  <a:pt x="3541" y="18603"/>
                </a:cubicBezTo>
                <a:cubicBezTo>
                  <a:pt x="2210" y="17392"/>
                  <a:pt x="1279" y="15930"/>
                  <a:pt x="702" y="14376"/>
                </a:cubicBezTo>
                <a:cubicBezTo>
                  <a:pt x="131" y="12837"/>
                  <a:pt x="-95" y="11201"/>
                  <a:pt x="36" y="9594"/>
                </a:cubicBezTo>
                <a:cubicBezTo>
                  <a:pt x="300" y="6352"/>
                  <a:pt x="2013" y="3238"/>
                  <a:pt x="5065" y="1365"/>
                </a:cubicBezTo>
                <a:lnTo>
                  <a:pt x="3765" y="0"/>
                </a:lnTo>
                <a:close/>
              </a:path>
            </a:pathLst>
          </a:custGeom>
          <a:solidFill>
            <a:srgbClr val="437DB2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12" name="Google Shape;112;p28"/>
          <p:cNvSpPr/>
          <p:nvPr/>
        </p:nvSpPr>
        <p:spPr>
          <a:xfrm>
            <a:off x="3736306" y="1917865"/>
            <a:ext cx="423758" cy="316332"/>
          </a:xfrm>
          <a:custGeom>
            <a:avLst/>
            <a:gdLst/>
            <a:ahLst/>
            <a:cxnLst/>
            <a:rect l="l" t="t" r="r" b="b"/>
            <a:pathLst>
              <a:path w="21579" h="21600" extrusionOk="0">
                <a:moveTo>
                  <a:pt x="21579" y="21600"/>
                </a:moveTo>
                <a:cubicBezTo>
                  <a:pt x="20965" y="19090"/>
                  <a:pt x="20631" y="16471"/>
                  <a:pt x="20586" y="13829"/>
                </a:cubicBezTo>
                <a:cubicBezTo>
                  <a:pt x="20543" y="11244"/>
                  <a:pt x="20778" y="8664"/>
                  <a:pt x="21284" y="6170"/>
                </a:cubicBezTo>
                <a:cubicBezTo>
                  <a:pt x="18128" y="4224"/>
                  <a:pt x="14832" y="2720"/>
                  <a:pt x="11448" y="1683"/>
                </a:cubicBezTo>
                <a:cubicBezTo>
                  <a:pt x="8066" y="648"/>
                  <a:pt x="4614" y="84"/>
                  <a:pt x="1146" y="0"/>
                </a:cubicBezTo>
                <a:cubicBezTo>
                  <a:pt x="743" y="2263"/>
                  <a:pt x="445" y="4557"/>
                  <a:pt x="254" y="6870"/>
                </a:cubicBezTo>
                <a:cubicBezTo>
                  <a:pt x="62" y="9193"/>
                  <a:pt x="-21" y="11531"/>
                  <a:pt x="5" y="13868"/>
                </a:cubicBezTo>
                <a:cubicBezTo>
                  <a:pt x="3936" y="13809"/>
                  <a:pt x="7854" y="14499"/>
                  <a:pt x="11642" y="15919"/>
                </a:cubicBezTo>
                <a:cubicBezTo>
                  <a:pt x="15124" y="17224"/>
                  <a:pt x="18464" y="19134"/>
                  <a:pt x="21579" y="2160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rgbClr val="7F7F7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13" name="Google Shape;113;p28"/>
          <p:cNvSpPr/>
          <p:nvPr/>
        </p:nvSpPr>
        <p:spPr>
          <a:xfrm>
            <a:off x="3532785" y="3357930"/>
            <a:ext cx="325512" cy="426509"/>
          </a:xfrm>
          <a:custGeom>
            <a:avLst/>
            <a:gdLst/>
            <a:ahLst/>
            <a:cxnLst/>
            <a:rect l="l" t="t" r="r" b="b"/>
            <a:pathLst>
              <a:path w="21600" h="21579" extrusionOk="0">
                <a:moveTo>
                  <a:pt x="21600" y="0"/>
                </a:moveTo>
                <a:cubicBezTo>
                  <a:pt x="19109" y="597"/>
                  <a:pt x="16522" y="932"/>
                  <a:pt x="13913" y="995"/>
                </a:cubicBezTo>
                <a:cubicBezTo>
                  <a:pt x="11327" y="1058"/>
                  <a:pt x="8742" y="853"/>
                  <a:pt x="6227" y="387"/>
                </a:cubicBezTo>
                <a:cubicBezTo>
                  <a:pt x="4357" y="3529"/>
                  <a:pt x="2888" y="6802"/>
                  <a:pt x="1843" y="10161"/>
                </a:cubicBezTo>
                <a:cubicBezTo>
                  <a:pt x="803" y="13498"/>
                  <a:pt x="186" y="16905"/>
                  <a:pt x="0" y="20333"/>
                </a:cubicBezTo>
                <a:cubicBezTo>
                  <a:pt x="2248" y="20780"/>
                  <a:pt x="4534" y="21109"/>
                  <a:pt x="6842" y="21316"/>
                </a:cubicBezTo>
                <a:cubicBezTo>
                  <a:pt x="9039" y="21513"/>
                  <a:pt x="11250" y="21600"/>
                  <a:pt x="13462" y="21575"/>
                </a:cubicBezTo>
                <a:cubicBezTo>
                  <a:pt x="13546" y="17890"/>
                  <a:pt x="14247" y="14228"/>
                  <a:pt x="15549" y="10679"/>
                </a:cubicBezTo>
                <a:cubicBezTo>
                  <a:pt x="16926" y="6926"/>
                  <a:pt x="18961" y="3334"/>
                  <a:pt x="216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rgbClr val="7F7F7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14" name="Google Shape;114;p28"/>
          <p:cNvSpPr/>
          <p:nvPr/>
        </p:nvSpPr>
        <p:spPr>
          <a:xfrm>
            <a:off x="4965248" y="3654331"/>
            <a:ext cx="427165" cy="337446"/>
          </a:xfrm>
          <a:custGeom>
            <a:avLst/>
            <a:gdLst/>
            <a:ahLst/>
            <a:cxnLst/>
            <a:rect l="l" t="t" r="r" b="b"/>
            <a:pathLst>
              <a:path w="21574" h="21600" extrusionOk="0">
                <a:moveTo>
                  <a:pt x="21568" y="8485"/>
                </a:moveTo>
                <a:cubicBezTo>
                  <a:pt x="21600" y="10739"/>
                  <a:pt x="21515" y="12993"/>
                  <a:pt x="21313" y="15232"/>
                </a:cubicBezTo>
                <a:cubicBezTo>
                  <a:pt x="21120" y="17377"/>
                  <a:pt x="20820" y="19504"/>
                  <a:pt x="20415" y="21600"/>
                </a:cubicBezTo>
                <a:cubicBezTo>
                  <a:pt x="17022" y="21426"/>
                  <a:pt x="13651" y="20820"/>
                  <a:pt x="10352" y="19792"/>
                </a:cubicBezTo>
                <a:cubicBezTo>
                  <a:pt x="7008" y="18749"/>
                  <a:pt x="3756" y="17277"/>
                  <a:pt x="646" y="15398"/>
                </a:cubicBezTo>
                <a:cubicBezTo>
                  <a:pt x="1044" y="12939"/>
                  <a:pt x="1202" y="10426"/>
                  <a:pt x="1114" y="7918"/>
                </a:cubicBezTo>
                <a:cubicBezTo>
                  <a:pt x="1020" y="5228"/>
                  <a:pt x="646" y="2565"/>
                  <a:pt x="0" y="0"/>
                </a:cubicBezTo>
                <a:cubicBezTo>
                  <a:pt x="3333" y="2760"/>
                  <a:pt x="6962" y="4892"/>
                  <a:pt x="10774" y="6331"/>
                </a:cubicBezTo>
                <a:cubicBezTo>
                  <a:pt x="14281" y="7655"/>
                  <a:pt x="17911" y="8379"/>
                  <a:pt x="21568" y="8485"/>
                </a:cubicBezTo>
                <a:close/>
              </a:path>
            </a:pathLst>
          </a:custGeom>
          <a:solidFill>
            <a:srgbClr val="325D85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rgbClr val="7F7F7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15" name="Google Shape;115;p28"/>
          <p:cNvSpPr/>
          <p:nvPr/>
        </p:nvSpPr>
        <p:spPr>
          <a:xfrm>
            <a:off x="5263221" y="2119823"/>
            <a:ext cx="332640" cy="436981"/>
          </a:xfrm>
          <a:custGeom>
            <a:avLst/>
            <a:gdLst/>
            <a:ahLst/>
            <a:cxnLst/>
            <a:rect l="l" t="t" r="r" b="b"/>
            <a:pathLst>
              <a:path w="21600" h="21566" extrusionOk="0">
                <a:moveTo>
                  <a:pt x="21600" y="971"/>
                </a:moveTo>
                <a:cubicBezTo>
                  <a:pt x="21515" y="4369"/>
                  <a:pt x="20965" y="7751"/>
                  <a:pt x="19961" y="11062"/>
                </a:cubicBezTo>
                <a:cubicBezTo>
                  <a:pt x="18948" y="14404"/>
                  <a:pt x="17476" y="17656"/>
                  <a:pt x="15571" y="20764"/>
                </a:cubicBezTo>
                <a:cubicBezTo>
                  <a:pt x="13115" y="20381"/>
                  <a:pt x="10605" y="20240"/>
                  <a:pt x="8102" y="20343"/>
                </a:cubicBezTo>
                <a:cubicBezTo>
                  <a:pt x="5339" y="20458"/>
                  <a:pt x="2612" y="20869"/>
                  <a:pt x="0" y="21566"/>
                </a:cubicBezTo>
                <a:cubicBezTo>
                  <a:pt x="2626" y="18367"/>
                  <a:pt x="4673" y="14912"/>
                  <a:pt x="6083" y="11294"/>
                </a:cubicBezTo>
                <a:cubicBezTo>
                  <a:pt x="7509" y="7635"/>
                  <a:pt x="8272" y="3844"/>
                  <a:pt x="8350" y="27"/>
                </a:cubicBezTo>
                <a:cubicBezTo>
                  <a:pt x="10487" y="-34"/>
                  <a:pt x="12628" y="8"/>
                  <a:pt x="14759" y="151"/>
                </a:cubicBezTo>
                <a:cubicBezTo>
                  <a:pt x="17061" y="306"/>
                  <a:pt x="19346" y="580"/>
                  <a:pt x="21600" y="97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rgbClr val="7F7F7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16" name="Google Shape;116;p28"/>
          <p:cNvSpPr txBox="1"/>
          <p:nvPr/>
        </p:nvSpPr>
        <p:spPr>
          <a:xfrm>
            <a:off x="4418481" y="1943276"/>
            <a:ext cx="320700" cy="2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 b="1" i="0" u="none" strike="noStrike" cap="none">
                <a:solidFill>
                  <a:schemeClr val="accent2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01</a:t>
            </a:r>
            <a:endParaRPr sz="1500" b="1" i="0" u="none" strike="noStrike" cap="none">
              <a:solidFill>
                <a:schemeClr val="accent2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17" name="Google Shape;117;p28"/>
          <p:cNvSpPr txBox="1"/>
          <p:nvPr/>
        </p:nvSpPr>
        <p:spPr>
          <a:xfrm>
            <a:off x="4387426" y="3677818"/>
            <a:ext cx="378300" cy="2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 b="1" i="0" u="none" strike="noStrike" cap="none">
                <a:solidFill>
                  <a:schemeClr val="accent2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03</a:t>
            </a:r>
            <a:endParaRPr sz="1500" b="1" i="0" u="none" strike="noStrike" cap="none">
              <a:solidFill>
                <a:schemeClr val="accent2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18" name="Google Shape;118;p28"/>
          <p:cNvSpPr txBox="1"/>
          <p:nvPr/>
        </p:nvSpPr>
        <p:spPr>
          <a:xfrm>
            <a:off x="5244434" y="2819875"/>
            <a:ext cx="370200" cy="2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 b="1" i="0" u="none" strike="noStrike" cap="none">
                <a:solidFill>
                  <a:schemeClr val="accent2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02</a:t>
            </a:r>
            <a:endParaRPr sz="1500" b="1" i="0" u="none" strike="noStrike" cap="none">
              <a:solidFill>
                <a:schemeClr val="accent2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19" name="Google Shape;119;p28"/>
          <p:cNvSpPr txBox="1"/>
          <p:nvPr/>
        </p:nvSpPr>
        <p:spPr>
          <a:xfrm>
            <a:off x="3497093" y="2819875"/>
            <a:ext cx="396900" cy="2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 b="1" i="0" u="none" strike="noStrike" cap="none">
                <a:solidFill>
                  <a:schemeClr val="accent2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04</a:t>
            </a:r>
            <a:endParaRPr sz="1500" b="1" i="0" u="none" strike="noStrike" cap="none">
              <a:solidFill>
                <a:schemeClr val="accent2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20" name="Google Shape;120;p28"/>
          <p:cNvSpPr txBox="1">
            <a:spLocks noGrp="1"/>
          </p:cNvSpPr>
          <p:nvPr>
            <p:ph type="subTitle" idx="2"/>
          </p:nvPr>
        </p:nvSpPr>
        <p:spPr>
          <a:xfrm>
            <a:off x="6368675" y="3321975"/>
            <a:ext cx="2318400" cy="121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 Medium"/>
              <a:buNone/>
              <a:defRPr sz="12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8"/>
          <p:cNvSpPr txBox="1">
            <a:spLocks noGrp="1"/>
          </p:cNvSpPr>
          <p:nvPr>
            <p:ph type="subTitle" idx="3"/>
          </p:nvPr>
        </p:nvSpPr>
        <p:spPr>
          <a:xfrm>
            <a:off x="470725" y="1394975"/>
            <a:ext cx="2318400" cy="121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 Medium"/>
              <a:buNone/>
              <a:defRPr sz="12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28"/>
          <p:cNvSpPr txBox="1">
            <a:spLocks noGrp="1"/>
          </p:cNvSpPr>
          <p:nvPr>
            <p:ph type="subTitle" idx="4"/>
          </p:nvPr>
        </p:nvSpPr>
        <p:spPr>
          <a:xfrm>
            <a:off x="470725" y="3321975"/>
            <a:ext cx="2318400" cy="121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 Medium"/>
              <a:buNone/>
              <a:defRPr sz="12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8"/>
          <p:cNvSpPr txBox="1">
            <a:spLocks noGrp="1"/>
          </p:cNvSpPr>
          <p:nvPr>
            <p:ph type="title"/>
          </p:nvPr>
        </p:nvSpPr>
        <p:spPr>
          <a:xfrm>
            <a:off x="1245150" y="401725"/>
            <a:ext cx="6653700" cy="4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ints 4_3">
  <p:cSld name="CUSTOM_3_1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9"/>
          <p:cNvSpPr txBox="1"/>
          <p:nvPr/>
        </p:nvSpPr>
        <p:spPr>
          <a:xfrm>
            <a:off x="563145" y="1498175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1" i="0" u="none" strike="noStrike" cap="none">
                <a:solidFill>
                  <a:schemeClr val="accent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01</a:t>
            </a:r>
            <a:endParaRPr sz="2000" b="1" i="0" u="none" strike="noStrike" cap="none">
              <a:solidFill>
                <a:schemeClr val="accent4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26" name="Google Shape;126;p29"/>
          <p:cNvSpPr txBox="1">
            <a:spLocks noGrp="1"/>
          </p:cNvSpPr>
          <p:nvPr>
            <p:ph type="title"/>
          </p:nvPr>
        </p:nvSpPr>
        <p:spPr>
          <a:xfrm>
            <a:off x="1245150" y="401725"/>
            <a:ext cx="6653700" cy="4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127" name="Google Shape;127;p29"/>
          <p:cNvSpPr txBox="1">
            <a:spLocks noGrp="1"/>
          </p:cNvSpPr>
          <p:nvPr>
            <p:ph type="subTitle" idx="1"/>
          </p:nvPr>
        </p:nvSpPr>
        <p:spPr>
          <a:xfrm>
            <a:off x="1106375" y="1444225"/>
            <a:ext cx="2881500" cy="13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28" name="Google Shape;128;p29"/>
          <p:cNvSpPr txBox="1"/>
          <p:nvPr/>
        </p:nvSpPr>
        <p:spPr>
          <a:xfrm>
            <a:off x="4944270" y="1498175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1" i="0" u="none" strike="noStrike" cap="none">
                <a:solidFill>
                  <a:schemeClr val="accent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02</a:t>
            </a:r>
            <a:endParaRPr sz="2000" b="1" i="0" u="none" strike="noStrike" cap="none">
              <a:solidFill>
                <a:schemeClr val="accent4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29" name="Google Shape;129;p29"/>
          <p:cNvSpPr txBox="1">
            <a:spLocks noGrp="1"/>
          </p:cNvSpPr>
          <p:nvPr>
            <p:ph type="subTitle" idx="2"/>
          </p:nvPr>
        </p:nvSpPr>
        <p:spPr>
          <a:xfrm>
            <a:off x="5487500" y="1444225"/>
            <a:ext cx="2881500" cy="13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30" name="Google Shape;130;p29"/>
          <p:cNvSpPr txBox="1"/>
          <p:nvPr/>
        </p:nvSpPr>
        <p:spPr>
          <a:xfrm>
            <a:off x="563145" y="3235425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1" i="0" u="none" strike="noStrike" cap="none">
                <a:solidFill>
                  <a:schemeClr val="accent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03</a:t>
            </a:r>
            <a:endParaRPr sz="2000" b="1" i="0" u="none" strike="noStrike" cap="none">
              <a:solidFill>
                <a:schemeClr val="accent4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31" name="Google Shape;131;p29"/>
          <p:cNvSpPr txBox="1">
            <a:spLocks noGrp="1"/>
          </p:cNvSpPr>
          <p:nvPr>
            <p:ph type="subTitle" idx="3"/>
          </p:nvPr>
        </p:nvSpPr>
        <p:spPr>
          <a:xfrm>
            <a:off x="1106375" y="3174175"/>
            <a:ext cx="2881500" cy="13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32" name="Google Shape;132;p29"/>
          <p:cNvSpPr txBox="1"/>
          <p:nvPr/>
        </p:nvSpPr>
        <p:spPr>
          <a:xfrm>
            <a:off x="4944270" y="3235425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1" i="0" u="none" strike="noStrike" cap="none">
                <a:solidFill>
                  <a:schemeClr val="accent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04</a:t>
            </a:r>
            <a:endParaRPr sz="2000" b="1" i="0" u="none" strike="noStrike" cap="none">
              <a:solidFill>
                <a:schemeClr val="accent4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33" name="Google Shape;133;p29"/>
          <p:cNvSpPr txBox="1">
            <a:spLocks noGrp="1"/>
          </p:cNvSpPr>
          <p:nvPr>
            <p:ph type="subTitle" idx="4"/>
          </p:nvPr>
        </p:nvSpPr>
        <p:spPr>
          <a:xfrm>
            <a:off x="5487500" y="3174175"/>
            <a:ext cx="2881500" cy="13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pos="1404">
          <p15:clr>
            <a:srgbClr val="E46962"/>
          </p15:clr>
        </p15:guide>
        <p15:guide id="2" orient="horz" pos="979">
          <p15:clr>
            <a:srgbClr val="E46962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ints 5_1">
  <p:cSld name="CUSTOM_2_1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0"/>
          <p:cNvSpPr txBox="1">
            <a:spLocks noGrp="1"/>
          </p:cNvSpPr>
          <p:nvPr>
            <p:ph type="subTitle" idx="1"/>
          </p:nvPr>
        </p:nvSpPr>
        <p:spPr>
          <a:xfrm>
            <a:off x="6354875" y="1183150"/>
            <a:ext cx="2318400" cy="9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36" name="Google Shape;136;p30"/>
          <p:cNvSpPr txBox="1">
            <a:spLocks noGrp="1"/>
          </p:cNvSpPr>
          <p:nvPr>
            <p:ph type="subTitle" idx="2"/>
          </p:nvPr>
        </p:nvSpPr>
        <p:spPr>
          <a:xfrm>
            <a:off x="6354875" y="2399350"/>
            <a:ext cx="2318400" cy="10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37" name="Google Shape;137;p30"/>
          <p:cNvSpPr txBox="1">
            <a:spLocks noGrp="1"/>
          </p:cNvSpPr>
          <p:nvPr>
            <p:ph type="subTitle" idx="3"/>
          </p:nvPr>
        </p:nvSpPr>
        <p:spPr>
          <a:xfrm>
            <a:off x="456925" y="1278100"/>
            <a:ext cx="2318400" cy="121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38" name="Google Shape;138;p30"/>
          <p:cNvSpPr txBox="1">
            <a:spLocks noGrp="1"/>
          </p:cNvSpPr>
          <p:nvPr>
            <p:ph type="subTitle" idx="4"/>
          </p:nvPr>
        </p:nvSpPr>
        <p:spPr>
          <a:xfrm>
            <a:off x="470725" y="3321975"/>
            <a:ext cx="2318400" cy="121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39" name="Google Shape;139;p30"/>
          <p:cNvSpPr txBox="1">
            <a:spLocks noGrp="1"/>
          </p:cNvSpPr>
          <p:nvPr>
            <p:ph type="title"/>
          </p:nvPr>
        </p:nvSpPr>
        <p:spPr>
          <a:xfrm>
            <a:off x="1245150" y="401725"/>
            <a:ext cx="6653700" cy="4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grpSp>
        <p:nvGrpSpPr>
          <p:cNvPr id="140" name="Google Shape;140;p30"/>
          <p:cNvGrpSpPr/>
          <p:nvPr/>
        </p:nvGrpSpPr>
        <p:grpSpPr>
          <a:xfrm>
            <a:off x="3095387" y="1241947"/>
            <a:ext cx="2953226" cy="2951755"/>
            <a:chOff x="3102287" y="1429998"/>
            <a:chExt cx="2953226" cy="2951755"/>
          </a:xfrm>
        </p:grpSpPr>
        <p:sp>
          <p:nvSpPr>
            <p:cNvPr id="141" name="Google Shape;141;p30"/>
            <p:cNvSpPr/>
            <p:nvPr/>
          </p:nvSpPr>
          <p:spPr>
            <a:xfrm>
              <a:off x="4016728" y="1429998"/>
              <a:ext cx="1634040" cy="1193736"/>
            </a:xfrm>
            <a:custGeom>
              <a:avLst/>
              <a:gdLst/>
              <a:ahLst/>
              <a:cxnLst/>
              <a:rect l="l" t="t" r="r" b="b"/>
              <a:pathLst>
                <a:path w="21600" h="21010" extrusionOk="0">
                  <a:moveTo>
                    <a:pt x="21600" y="8145"/>
                  </a:moveTo>
                  <a:cubicBezTo>
                    <a:pt x="19118" y="4624"/>
                    <a:pt x="15943" y="2102"/>
                    <a:pt x="12437" y="865"/>
                  </a:cubicBezTo>
                  <a:cubicBezTo>
                    <a:pt x="8312" y="-590"/>
                    <a:pt x="3942" y="-201"/>
                    <a:pt x="0" y="1973"/>
                  </a:cubicBezTo>
                  <a:lnTo>
                    <a:pt x="0" y="21010"/>
                  </a:lnTo>
                  <a:cubicBezTo>
                    <a:pt x="500" y="19693"/>
                    <a:pt x="1192" y="18521"/>
                    <a:pt x="2034" y="17562"/>
                  </a:cubicBezTo>
                  <a:cubicBezTo>
                    <a:pt x="2905" y="16572"/>
                    <a:pt x="3919" y="15829"/>
                    <a:pt x="5014" y="15380"/>
                  </a:cubicBezTo>
                  <a:lnTo>
                    <a:pt x="21600" y="814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4275" tIns="14275" rIns="14275" bIns="1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142" name="Google Shape;142;p30"/>
            <p:cNvSpPr/>
            <p:nvPr/>
          </p:nvSpPr>
          <p:spPr>
            <a:xfrm>
              <a:off x="3102287" y="1570339"/>
              <a:ext cx="1038072" cy="1787832"/>
            </a:xfrm>
            <a:custGeom>
              <a:avLst/>
              <a:gdLst/>
              <a:ahLst/>
              <a:cxnLst/>
              <a:rect l="l" t="t" r="r" b="b"/>
              <a:pathLst>
                <a:path w="21156" h="21600" extrusionOk="0">
                  <a:moveTo>
                    <a:pt x="17200" y="0"/>
                  </a:moveTo>
                  <a:cubicBezTo>
                    <a:pt x="12221" y="1401"/>
                    <a:pt x="7988" y="3585"/>
                    <a:pt x="4962" y="6316"/>
                  </a:cubicBezTo>
                  <a:cubicBezTo>
                    <a:pt x="1268" y="9650"/>
                    <a:pt x="-444" y="13619"/>
                    <a:pt x="98" y="17595"/>
                  </a:cubicBezTo>
                  <a:lnTo>
                    <a:pt x="21156" y="21600"/>
                  </a:lnTo>
                  <a:cubicBezTo>
                    <a:pt x="19937" y="20911"/>
                    <a:pt x="18965" y="20084"/>
                    <a:pt x="18298" y="19168"/>
                  </a:cubicBezTo>
                  <a:cubicBezTo>
                    <a:pt x="17547" y="18136"/>
                    <a:pt x="17200" y="17017"/>
                    <a:pt x="17283" y="15894"/>
                  </a:cubicBezTo>
                  <a:lnTo>
                    <a:pt x="1720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4275" tIns="14275" rIns="14275" bIns="1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0" i="0" u="none" strike="noStrike" cap="non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143" name="Google Shape;143;p30"/>
            <p:cNvSpPr/>
            <p:nvPr/>
          </p:nvSpPr>
          <p:spPr>
            <a:xfrm>
              <a:off x="3115511" y="3097809"/>
              <a:ext cx="1752732" cy="12457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6445"/>
                  </a:moveTo>
                  <a:lnTo>
                    <a:pt x="13829" y="21600"/>
                  </a:lnTo>
                  <a:cubicBezTo>
                    <a:pt x="10009" y="20297"/>
                    <a:pt x="6587" y="17300"/>
                    <a:pt x="4071" y="13051"/>
                  </a:cubicBezTo>
                  <a:cubicBezTo>
                    <a:pt x="1866" y="9328"/>
                    <a:pt x="455" y="4804"/>
                    <a:pt x="0" y="0"/>
                  </a:cubicBezTo>
                  <a:lnTo>
                    <a:pt x="15759" y="7124"/>
                  </a:lnTo>
                  <a:cubicBezTo>
                    <a:pt x="16726" y="7545"/>
                    <a:pt x="17742" y="7698"/>
                    <a:pt x="18751" y="7576"/>
                  </a:cubicBezTo>
                  <a:cubicBezTo>
                    <a:pt x="19743" y="7456"/>
                    <a:pt x="20710" y="7073"/>
                    <a:pt x="21600" y="644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4275" tIns="14275" rIns="14275" bIns="1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0" i="0" u="none" strike="noStrike" cap="non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144" name="Google Shape;144;p30"/>
            <p:cNvSpPr/>
            <p:nvPr/>
          </p:nvSpPr>
          <p:spPr>
            <a:xfrm>
              <a:off x="4311781" y="2799840"/>
              <a:ext cx="1526364" cy="1581913"/>
            </a:xfrm>
            <a:custGeom>
              <a:avLst/>
              <a:gdLst/>
              <a:ahLst/>
              <a:cxnLst/>
              <a:rect l="l" t="t" r="r" b="b"/>
              <a:pathLst>
                <a:path w="21600" h="21243" extrusionOk="0">
                  <a:moveTo>
                    <a:pt x="12593" y="0"/>
                  </a:moveTo>
                  <a:lnTo>
                    <a:pt x="21600" y="11784"/>
                  </a:lnTo>
                  <a:cubicBezTo>
                    <a:pt x="19267" y="15419"/>
                    <a:pt x="15759" y="18239"/>
                    <a:pt x="11598" y="19826"/>
                  </a:cubicBezTo>
                  <a:cubicBezTo>
                    <a:pt x="7919" y="21229"/>
                    <a:pt x="3894" y="21600"/>
                    <a:pt x="0" y="20896"/>
                  </a:cubicBezTo>
                  <a:lnTo>
                    <a:pt x="10857" y="6567"/>
                  </a:lnTo>
                  <a:cubicBezTo>
                    <a:pt x="11599" y="5663"/>
                    <a:pt x="12137" y="4623"/>
                    <a:pt x="12439" y="3514"/>
                  </a:cubicBezTo>
                  <a:cubicBezTo>
                    <a:pt x="12751" y="2366"/>
                    <a:pt x="12804" y="1168"/>
                    <a:pt x="1259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4275" tIns="14275" rIns="14275" bIns="1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0" i="0" u="none" strike="noStrike" cap="non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145" name="Google Shape;145;p30"/>
            <p:cNvSpPr/>
            <p:nvPr/>
          </p:nvSpPr>
          <p:spPr>
            <a:xfrm>
              <a:off x="4676823" y="1946286"/>
              <a:ext cx="1378690" cy="1668222"/>
            </a:xfrm>
            <a:custGeom>
              <a:avLst/>
              <a:gdLst/>
              <a:ahLst/>
              <a:cxnLst/>
              <a:rect l="l" t="t" r="r" b="b"/>
              <a:pathLst>
                <a:path w="21337" h="21600" extrusionOk="0">
                  <a:moveTo>
                    <a:pt x="0" y="4387"/>
                  </a:moveTo>
                  <a:lnTo>
                    <a:pt x="15846" y="0"/>
                  </a:lnTo>
                  <a:cubicBezTo>
                    <a:pt x="19012" y="3104"/>
                    <a:pt x="20914" y="6970"/>
                    <a:pt x="21275" y="11038"/>
                  </a:cubicBezTo>
                  <a:cubicBezTo>
                    <a:pt x="21600" y="14704"/>
                    <a:pt x="20656" y="18371"/>
                    <a:pt x="18557" y="21600"/>
                  </a:cubicBezTo>
                  <a:lnTo>
                    <a:pt x="6371" y="7619"/>
                  </a:lnTo>
                  <a:cubicBezTo>
                    <a:pt x="5672" y="6816"/>
                    <a:pt x="4801" y="6128"/>
                    <a:pt x="3803" y="5590"/>
                  </a:cubicBezTo>
                  <a:cubicBezTo>
                    <a:pt x="2651" y="4968"/>
                    <a:pt x="1355" y="4558"/>
                    <a:pt x="0" y="438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4275" tIns="14275" rIns="14275" bIns="1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146" name="Google Shape;146;p30"/>
            <p:cNvSpPr txBox="1"/>
            <p:nvPr/>
          </p:nvSpPr>
          <p:spPr>
            <a:xfrm>
              <a:off x="4444343" y="1670781"/>
              <a:ext cx="312300" cy="28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4300" tIns="17150" rIns="34300" bIns="171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" sz="1600" b="1" i="0" u="none" strike="noStrike" cap="none">
                  <a:solidFill>
                    <a:schemeClr val="lt1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01</a:t>
              </a:r>
              <a:endParaRPr sz="1600" b="1" i="0" u="none" strike="noStrike" cap="none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endParaRPr>
            </a:p>
          </p:txBody>
        </p:sp>
        <p:sp>
          <p:nvSpPr>
            <p:cNvPr id="147" name="Google Shape;147;p30"/>
            <p:cNvSpPr txBox="1"/>
            <p:nvPr/>
          </p:nvSpPr>
          <p:spPr>
            <a:xfrm>
              <a:off x="5443660" y="2500224"/>
              <a:ext cx="360600" cy="28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4300" tIns="17150" rIns="34300" bIns="171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" sz="1600" b="1" i="0" u="none" strike="noStrike" cap="none">
                  <a:solidFill>
                    <a:schemeClr val="lt1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02</a:t>
              </a:r>
              <a:endParaRPr sz="1600" b="1" i="0" u="none" strike="noStrike" cap="none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endParaRPr>
            </a:p>
          </p:txBody>
        </p:sp>
        <p:sp>
          <p:nvSpPr>
            <p:cNvPr id="148" name="Google Shape;148;p30"/>
            <p:cNvSpPr txBox="1"/>
            <p:nvPr/>
          </p:nvSpPr>
          <p:spPr>
            <a:xfrm>
              <a:off x="4929328" y="3709325"/>
              <a:ext cx="368700" cy="28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4300" tIns="17150" rIns="34300" bIns="171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" sz="1600" b="1" i="0" u="none" strike="noStrike" cap="none">
                  <a:solidFill>
                    <a:schemeClr val="lt1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03</a:t>
              </a:r>
              <a:endParaRPr sz="1600" b="1" i="0" u="none" strike="noStrike" cap="none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endParaRPr>
            </a:p>
          </p:txBody>
        </p:sp>
        <p:sp>
          <p:nvSpPr>
            <p:cNvPr id="149" name="Google Shape;149;p30"/>
            <p:cNvSpPr txBox="1"/>
            <p:nvPr/>
          </p:nvSpPr>
          <p:spPr>
            <a:xfrm>
              <a:off x="3677557" y="3598802"/>
              <a:ext cx="386700" cy="28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4300" tIns="17150" rIns="34300" bIns="171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" sz="1600" b="1" i="0" u="none" strike="noStrike" cap="none">
                  <a:solidFill>
                    <a:schemeClr val="lt1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04</a:t>
              </a:r>
              <a:endParaRPr sz="1600" b="1" i="0" u="none" strike="noStrike" cap="none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endParaRPr>
            </a:p>
          </p:txBody>
        </p:sp>
        <p:sp>
          <p:nvSpPr>
            <p:cNvPr id="150" name="Google Shape;150;p30"/>
            <p:cNvSpPr txBox="1"/>
            <p:nvPr/>
          </p:nvSpPr>
          <p:spPr>
            <a:xfrm>
              <a:off x="3395840" y="2345006"/>
              <a:ext cx="380400" cy="28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4300" tIns="17150" rIns="34300" bIns="171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" sz="1600" b="1" i="0" u="none" strike="noStrike" cap="none">
                  <a:solidFill>
                    <a:schemeClr val="lt1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05</a:t>
              </a:r>
              <a:endParaRPr sz="1600" b="1" i="0" u="none" strike="noStrike" cap="none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endParaRPr>
            </a:p>
          </p:txBody>
        </p:sp>
      </p:grpSp>
      <p:sp>
        <p:nvSpPr>
          <p:cNvPr id="151" name="Google Shape;151;p30"/>
          <p:cNvSpPr txBox="1">
            <a:spLocks noGrp="1"/>
          </p:cNvSpPr>
          <p:nvPr>
            <p:ph type="subTitle" idx="5"/>
          </p:nvPr>
        </p:nvSpPr>
        <p:spPr>
          <a:xfrm>
            <a:off x="6354875" y="3668350"/>
            <a:ext cx="2318400" cy="121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ints 3_1">
  <p:cSld name="Default Slide_1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7"/>
          <p:cNvSpPr txBox="1">
            <a:spLocks noGrp="1"/>
          </p:cNvSpPr>
          <p:nvPr>
            <p:ph type="subTitle" idx="1"/>
          </p:nvPr>
        </p:nvSpPr>
        <p:spPr>
          <a:xfrm>
            <a:off x="6595075" y="2305850"/>
            <a:ext cx="2096100" cy="136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Open Sans Medium"/>
              <a:buNone/>
              <a:defRPr sz="13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7"/>
          <p:cNvSpPr txBox="1">
            <a:spLocks noGrp="1"/>
          </p:cNvSpPr>
          <p:nvPr>
            <p:ph type="title"/>
          </p:nvPr>
        </p:nvSpPr>
        <p:spPr>
          <a:xfrm>
            <a:off x="1730850" y="401725"/>
            <a:ext cx="5682300" cy="4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18" name="Google Shape;18;p17"/>
          <p:cNvSpPr txBox="1">
            <a:spLocks noGrp="1"/>
          </p:cNvSpPr>
          <p:nvPr>
            <p:ph type="subTitle" idx="2"/>
          </p:nvPr>
        </p:nvSpPr>
        <p:spPr>
          <a:xfrm>
            <a:off x="467425" y="1394975"/>
            <a:ext cx="2198400" cy="8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Open Sans Medium"/>
              <a:buNone/>
              <a:defRPr sz="13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7"/>
          <p:cNvSpPr txBox="1">
            <a:spLocks noGrp="1"/>
          </p:cNvSpPr>
          <p:nvPr>
            <p:ph type="subTitle" idx="3"/>
          </p:nvPr>
        </p:nvSpPr>
        <p:spPr>
          <a:xfrm>
            <a:off x="456700" y="3405075"/>
            <a:ext cx="2361600" cy="8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Open Sans Medium"/>
              <a:buNone/>
              <a:defRPr sz="13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7"/>
          <p:cNvSpPr/>
          <p:nvPr/>
        </p:nvSpPr>
        <p:spPr>
          <a:xfrm>
            <a:off x="4097288" y="1312051"/>
            <a:ext cx="2066887" cy="2072038"/>
          </a:xfrm>
          <a:custGeom>
            <a:avLst/>
            <a:gdLst/>
            <a:ahLst/>
            <a:cxnLst/>
            <a:rect l="l" t="t" r="r" b="b"/>
            <a:pathLst>
              <a:path w="958" h="1016" extrusionOk="0">
                <a:moveTo>
                  <a:pt x="453" y="0"/>
                </a:moveTo>
                <a:cubicBezTo>
                  <a:pt x="367" y="0"/>
                  <a:pt x="286" y="22"/>
                  <a:pt x="215" y="59"/>
                </a:cubicBezTo>
                <a:cubicBezTo>
                  <a:pt x="247" y="76"/>
                  <a:pt x="276" y="96"/>
                  <a:pt x="304" y="119"/>
                </a:cubicBezTo>
                <a:cubicBezTo>
                  <a:pt x="416" y="212"/>
                  <a:pt x="497" y="358"/>
                  <a:pt x="486" y="514"/>
                </a:cubicBezTo>
                <a:cubicBezTo>
                  <a:pt x="480" y="602"/>
                  <a:pt x="481" y="677"/>
                  <a:pt x="410" y="778"/>
                </a:cubicBezTo>
                <a:cubicBezTo>
                  <a:pt x="154" y="1002"/>
                  <a:pt x="0" y="732"/>
                  <a:pt x="0" y="732"/>
                </a:cubicBezTo>
                <a:cubicBezTo>
                  <a:pt x="27" y="877"/>
                  <a:pt x="209" y="960"/>
                  <a:pt x="209" y="960"/>
                </a:cubicBezTo>
                <a:cubicBezTo>
                  <a:pt x="278" y="996"/>
                  <a:pt x="370" y="1016"/>
                  <a:pt x="454" y="1016"/>
                </a:cubicBezTo>
                <a:cubicBezTo>
                  <a:pt x="553" y="1016"/>
                  <a:pt x="644" y="982"/>
                  <a:pt x="722" y="933"/>
                </a:cubicBezTo>
                <a:cubicBezTo>
                  <a:pt x="864" y="843"/>
                  <a:pt x="958" y="685"/>
                  <a:pt x="958" y="505"/>
                </a:cubicBezTo>
                <a:cubicBezTo>
                  <a:pt x="958" y="226"/>
                  <a:pt x="732" y="0"/>
                  <a:pt x="453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09550" tIns="54775" rIns="109550" bIns="547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21" name="Google Shape;21;p17"/>
          <p:cNvSpPr/>
          <p:nvPr/>
        </p:nvSpPr>
        <p:spPr>
          <a:xfrm>
            <a:off x="2979825" y="1320666"/>
            <a:ext cx="2197264" cy="1922987"/>
          </a:xfrm>
          <a:custGeom>
            <a:avLst/>
            <a:gdLst/>
            <a:ahLst/>
            <a:cxnLst/>
            <a:rect l="l" t="t" r="r" b="b"/>
            <a:pathLst>
              <a:path w="1018" h="943" extrusionOk="0">
                <a:moveTo>
                  <a:pt x="692" y="395"/>
                </a:moveTo>
                <a:cubicBezTo>
                  <a:pt x="692" y="395"/>
                  <a:pt x="694" y="397"/>
                  <a:pt x="694" y="397"/>
                </a:cubicBezTo>
                <a:cubicBezTo>
                  <a:pt x="694" y="397"/>
                  <a:pt x="694" y="397"/>
                  <a:pt x="694" y="397"/>
                </a:cubicBezTo>
                <a:cubicBezTo>
                  <a:pt x="708" y="394"/>
                  <a:pt x="723" y="393"/>
                  <a:pt x="739" y="393"/>
                </a:cubicBezTo>
                <a:cubicBezTo>
                  <a:pt x="868" y="393"/>
                  <a:pt x="972" y="498"/>
                  <a:pt x="972" y="627"/>
                </a:cubicBezTo>
                <a:cubicBezTo>
                  <a:pt x="972" y="706"/>
                  <a:pt x="933" y="776"/>
                  <a:pt x="872" y="818"/>
                </a:cubicBezTo>
                <a:cubicBezTo>
                  <a:pt x="872" y="818"/>
                  <a:pt x="872" y="818"/>
                  <a:pt x="872" y="818"/>
                </a:cubicBezTo>
                <a:cubicBezTo>
                  <a:pt x="891" y="806"/>
                  <a:pt x="911" y="792"/>
                  <a:pt x="931" y="774"/>
                </a:cubicBezTo>
                <a:cubicBezTo>
                  <a:pt x="1002" y="673"/>
                  <a:pt x="1001" y="598"/>
                  <a:pt x="1007" y="510"/>
                </a:cubicBezTo>
                <a:cubicBezTo>
                  <a:pt x="1018" y="354"/>
                  <a:pt x="937" y="208"/>
                  <a:pt x="825" y="115"/>
                </a:cubicBezTo>
                <a:cubicBezTo>
                  <a:pt x="797" y="92"/>
                  <a:pt x="768" y="72"/>
                  <a:pt x="736" y="55"/>
                </a:cubicBezTo>
                <a:cubicBezTo>
                  <a:pt x="735" y="56"/>
                  <a:pt x="735" y="56"/>
                  <a:pt x="735" y="56"/>
                </a:cubicBezTo>
                <a:cubicBezTo>
                  <a:pt x="666" y="20"/>
                  <a:pt x="588" y="0"/>
                  <a:pt x="504" y="0"/>
                </a:cubicBezTo>
                <a:cubicBezTo>
                  <a:pt x="226" y="0"/>
                  <a:pt x="0" y="226"/>
                  <a:pt x="0" y="504"/>
                </a:cubicBezTo>
                <a:cubicBezTo>
                  <a:pt x="0" y="685"/>
                  <a:pt x="95" y="843"/>
                  <a:pt x="237" y="932"/>
                </a:cubicBezTo>
                <a:cubicBezTo>
                  <a:pt x="244" y="936"/>
                  <a:pt x="250" y="940"/>
                  <a:pt x="257" y="943"/>
                </a:cubicBezTo>
                <a:cubicBezTo>
                  <a:pt x="256" y="928"/>
                  <a:pt x="255" y="913"/>
                  <a:pt x="255" y="898"/>
                </a:cubicBezTo>
                <a:cubicBezTo>
                  <a:pt x="255" y="643"/>
                  <a:pt x="449" y="433"/>
                  <a:pt x="692" y="395"/>
                </a:cubicBezTo>
                <a:close/>
                <a:moveTo>
                  <a:pt x="963" y="713"/>
                </a:moveTo>
                <a:cubicBezTo>
                  <a:pt x="963" y="714"/>
                  <a:pt x="963" y="714"/>
                  <a:pt x="963" y="714"/>
                </a:cubicBezTo>
                <a:cubicBezTo>
                  <a:pt x="963" y="714"/>
                  <a:pt x="963" y="713"/>
                  <a:pt x="963" y="71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09550" tIns="54775" rIns="109550" bIns="547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22" name="Google Shape;22;p17"/>
          <p:cNvSpPr/>
          <p:nvPr/>
        </p:nvSpPr>
        <p:spPr>
          <a:xfrm>
            <a:off x="3522899" y="2126219"/>
            <a:ext cx="2201823" cy="2066006"/>
          </a:xfrm>
          <a:custGeom>
            <a:avLst/>
            <a:gdLst/>
            <a:ahLst/>
            <a:cxnLst/>
            <a:rect l="l" t="t" r="r" b="b"/>
            <a:pathLst>
              <a:path w="1020" h="1013" extrusionOk="0">
                <a:moveTo>
                  <a:pt x="325" y="421"/>
                </a:moveTo>
                <a:cubicBezTo>
                  <a:pt x="325" y="421"/>
                  <a:pt x="249" y="349"/>
                  <a:pt x="249" y="230"/>
                </a:cubicBezTo>
                <a:cubicBezTo>
                  <a:pt x="249" y="116"/>
                  <a:pt x="322" y="34"/>
                  <a:pt x="439" y="2"/>
                </a:cubicBezTo>
                <a:cubicBezTo>
                  <a:pt x="439" y="2"/>
                  <a:pt x="437" y="0"/>
                  <a:pt x="437" y="0"/>
                </a:cubicBezTo>
                <a:cubicBezTo>
                  <a:pt x="194" y="38"/>
                  <a:pt x="0" y="248"/>
                  <a:pt x="0" y="503"/>
                </a:cubicBezTo>
                <a:cubicBezTo>
                  <a:pt x="0" y="785"/>
                  <a:pt x="228" y="1013"/>
                  <a:pt x="510" y="1013"/>
                </a:cubicBezTo>
                <a:cubicBezTo>
                  <a:pt x="792" y="1013"/>
                  <a:pt x="1020" y="785"/>
                  <a:pt x="1020" y="503"/>
                </a:cubicBezTo>
                <a:cubicBezTo>
                  <a:pt x="1020" y="503"/>
                  <a:pt x="679" y="804"/>
                  <a:pt x="325" y="42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09550" tIns="54775" rIns="109550" bIns="547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23" name="Google Shape;23;p17"/>
          <p:cNvSpPr txBox="1"/>
          <p:nvPr/>
        </p:nvSpPr>
        <p:spPr>
          <a:xfrm>
            <a:off x="3437328" y="1737425"/>
            <a:ext cx="532200" cy="3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" sz="2300" b="1" i="0" u="none" strike="noStrike" cap="none">
                <a:solidFill>
                  <a:schemeClr val="lt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01</a:t>
            </a:r>
            <a:endParaRPr sz="500" b="1" i="0" u="none" strike="noStrike" cap="none">
              <a:solidFill>
                <a:srgbClr val="000000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24" name="Google Shape;24;p17"/>
          <p:cNvSpPr txBox="1"/>
          <p:nvPr/>
        </p:nvSpPr>
        <p:spPr>
          <a:xfrm>
            <a:off x="5422878" y="2188350"/>
            <a:ext cx="532200" cy="3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" sz="2300" b="1" i="0" u="none" strike="noStrike" cap="none">
                <a:solidFill>
                  <a:schemeClr val="lt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02</a:t>
            </a:r>
            <a:endParaRPr sz="500" b="1" i="0" u="none" strike="noStrike" cap="none">
              <a:solidFill>
                <a:srgbClr val="000000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25" name="Google Shape;25;p17"/>
          <p:cNvSpPr txBox="1"/>
          <p:nvPr/>
        </p:nvSpPr>
        <p:spPr>
          <a:xfrm>
            <a:off x="3969528" y="3405075"/>
            <a:ext cx="532200" cy="3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" sz="2300" b="1" i="0" u="none" strike="noStrike" cap="none">
                <a:solidFill>
                  <a:schemeClr val="lt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03</a:t>
            </a:r>
            <a:endParaRPr sz="500" b="1" i="0" u="none" strike="noStrike" cap="none">
              <a:solidFill>
                <a:srgbClr val="000000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A_Outro_1">
  <p:cSld name="TITLE_1_1_1_1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" name="Google Shape;28;p18"/>
          <p:cNvSpPr txBox="1">
            <a:spLocks noGrp="1"/>
          </p:cNvSpPr>
          <p:nvPr>
            <p:ph type="title"/>
          </p:nvPr>
        </p:nvSpPr>
        <p:spPr>
          <a:xfrm>
            <a:off x="530400" y="2208300"/>
            <a:ext cx="8083200" cy="7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pic>
        <p:nvPicPr>
          <p:cNvPr id="29" name="Google Shape;29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054825" y="1117275"/>
            <a:ext cx="590075" cy="59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1620">
          <p15:clr>
            <a:srgbClr val="E46962"/>
          </p15:clr>
        </p15:guide>
        <p15:guide id="2" pos="3240">
          <p15:clr>
            <a:srgbClr val="E46962"/>
          </p15:clr>
        </p15:guide>
        <p15:guide id="3" pos="405">
          <p15:clr>
            <a:srgbClr val="E46962"/>
          </p15:clr>
        </p15:guide>
        <p15:guide id="4" orient="horz" pos="628">
          <p15:clr>
            <a:srgbClr val="E46962"/>
          </p15:clr>
        </p15:guide>
        <p15:guide id="5" pos="5328">
          <p15:clr>
            <a:srgbClr val="E46962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A_Title_Body_1">
  <p:cSld name="TITLE_1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2" name="Google Shape;32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899075" y="1913100"/>
            <a:ext cx="3244926" cy="3230399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19"/>
          <p:cNvSpPr>
            <a:spLocks noGrp="1"/>
          </p:cNvSpPr>
          <p:nvPr>
            <p:ph type="pic" idx="2"/>
          </p:nvPr>
        </p:nvSpPr>
        <p:spPr>
          <a:xfrm>
            <a:off x="5843075" y="632300"/>
            <a:ext cx="2615100" cy="39189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34" name="Google Shape;34;p19"/>
          <p:cNvSpPr txBox="1">
            <a:spLocks noGrp="1"/>
          </p:cNvSpPr>
          <p:nvPr>
            <p:ph type="title"/>
          </p:nvPr>
        </p:nvSpPr>
        <p:spPr>
          <a:xfrm>
            <a:off x="632175" y="920625"/>
            <a:ext cx="5046000" cy="7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pic>
        <p:nvPicPr>
          <p:cNvPr id="35" name="Google Shape;35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727196" y="475900"/>
            <a:ext cx="374904" cy="374904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19"/>
          <p:cNvSpPr txBox="1">
            <a:spLocks noGrp="1"/>
          </p:cNvSpPr>
          <p:nvPr>
            <p:ph type="subTitle" idx="1"/>
          </p:nvPr>
        </p:nvSpPr>
        <p:spPr>
          <a:xfrm>
            <a:off x="642700" y="1723725"/>
            <a:ext cx="3763800" cy="28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  <p15:guide id="3" pos="405">
          <p15:clr>
            <a:srgbClr val="E46962"/>
          </p15:clr>
        </p15:guide>
        <p15:guide id="4" orient="horz" pos="628">
          <p15:clr>
            <a:srgbClr val="E46962"/>
          </p15:clr>
        </p15:guide>
        <p15:guide id="5" pos="5328">
          <p15:clr>
            <a:srgbClr val="E46962"/>
          </p15:clr>
        </p15:guide>
        <p15:guide id="6" orient="horz" pos="891">
          <p15:clr>
            <a:srgbClr val="E46962"/>
          </p15:clr>
        </p15:guide>
        <p15:guide id="7" orient="horz" pos="1086">
          <p15:clr>
            <a:srgbClr val="E46962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A_Title_Body_1_no_image">
  <p:cSld name="TITLE_1_2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9" name="Google Shape;39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477450" y="2488875"/>
            <a:ext cx="2666551" cy="2654624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20"/>
          <p:cNvSpPr txBox="1">
            <a:spLocks noGrp="1"/>
          </p:cNvSpPr>
          <p:nvPr>
            <p:ph type="title"/>
          </p:nvPr>
        </p:nvSpPr>
        <p:spPr>
          <a:xfrm>
            <a:off x="632175" y="920625"/>
            <a:ext cx="6485100" cy="7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pic>
        <p:nvPicPr>
          <p:cNvPr id="41" name="Google Shape;41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727196" y="475900"/>
            <a:ext cx="374904" cy="374904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20"/>
          <p:cNvSpPr txBox="1">
            <a:spLocks noGrp="1"/>
          </p:cNvSpPr>
          <p:nvPr>
            <p:ph type="subTitle" idx="1"/>
          </p:nvPr>
        </p:nvSpPr>
        <p:spPr>
          <a:xfrm>
            <a:off x="642700" y="1589400"/>
            <a:ext cx="6474600" cy="30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  <p15:guide id="3" pos="405">
          <p15:clr>
            <a:srgbClr val="E46962"/>
          </p15:clr>
        </p15:guide>
        <p15:guide id="4" orient="horz" pos="628">
          <p15:clr>
            <a:srgbClr val="E46962"/>
          </p15:clr>
        </p15:guide>
        <p15:guide id="5" pos="5328">
          <p15:clr>
            <a:srgbClr val="E46962"/>
          </p15:clr>
        </p15:guide>
        <p15:guide id="6" orient="horz" pos="891">
          <p15:clr>
            <a:srgbClr val="E46962"/>
          </p15:clr>
        </p15:guide>
        <p15:guide id="7" orient="horz" pos="1086">
          <p15:clr>
            <a:srgbClr val="E46962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A_Title_Body_2">
  <p:cSld name="TITLE_1_1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oogle Shape;44;p21"/>
          <p:cNvPicPr preferRelativeResize="0"/>
          <p:nvPr/>
        </p:nvPicPr>
        <p:blipFill rotWithShape="1">
          <a:blip r:embed="rId2">
            <a:alphaModFix/>
          </a:blip>
          <a:srcRect r="49205"/>
          <a:stretch/>
        </p:blipFill>
        <p:spPr>
          <a:xfrm flipH="1">
            <a:off x="0" y="-348137"/>
            <a:ext cx="1836600" cy="359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45;p21"/>
          <p:cNvPicPr preferRelativeResize="0"/>
          <p:nvPr/>
        </p:nvPicPr>
        <p:blipFill rotWithShape="1">
          <a:blip r:embed="rId2">
            <a:alphaModFix/>
          </a:blip>
          <a:srcRect r="49205"/>
          <a:stretch/>
        </p:blipFill>
        <p:spPr>
          <a:xfrm rot="10800000">
            <a:off x="0" y="1892238"/>
            <a:ext cx="1836600" cy="3599400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7" name="Google Shape;47;p21"/>
          <p:cNvSpPr>
            <a:spLocks noGrp="1"/>
          </p:cNvSpPr>
          <p:nvPr>
            <p:ph type="pic" idx="2"/>
          </p:nvPr>
        </p:nvSpPr>
        <p:spPr>
          <a:xfrm>
            <a:off x="642700" y="632300"/>
            <a:ext cx="2615100" cy="39189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48" name="Google Shape;48;p21"/>
          <p:cNvSpPr/>
          <p:nvPr/>
        </p:nvSpPr>
        <p:spPr>
          <a:xfrm rot="-695">
            <a:off x="8410293" y="4393362"/>
            <a:ext cx="1484700" cy="1476900"/>
          </a:xfrm>
          <a:prstGeom prst="pie">
            <a:avLst>
              <a:gd name="adj1" fmla="val 10804369"/>
              <a:gd name="adj2" fmla="val 16200000"/>
            </a:avLst>
          </a:prstGeom>
          <a:gradFill>
            <a:gsLst>
              <a:gs pos="0">
                <a:srgbClr val="FFC982"/>
              </a:gs>
              <a:gs pos="100000">
                <a:srgbClr val="F58F09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2C2C2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" name="Google Shape;49;p21"/>
          <p:cNvSpPr txBox="1">
            <a:spLocks noGrp="1"/>
          </p:cNvSpPr>
          <p:nvPr>
            <p:ph type="title"/>
          </p:nvPr>
        </p:nvSpPr>
        <p:spPr>
          <a:xfrm>
            <a:off x="4722075" y="997400"/>
            <a:ext cx="3589800" cy="65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50" name="Google Shape;50;p21"/>
          <p:cNvSpPr/>
          <p:nvPr/>
        </p:nvSpPr>
        <p:spPr>
          <a:xfrm>
            <a:off x="4800600" y="632300"/>
            <a:ext cx="775500" cy="131400"/>
          </a:xfrm>
          <a:prstGeom prst="roundRect">
            <a:avLst>
              <a:gd name="adj" fmla="val 50000"/>
            </a:avLst>
          </a:prstGeom>
          <a:solidFill>
            <a:srgbClr val="F47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" name="Google Shape;51;p21"/>
          <p:cNvSpPr txBox="1">
            <a:spLocks noGrp="1"/>
          </p:cNvSpPr>
          <p:nvPr>
            <p:ph type="subTitle" idx="1"/>
          </p:nvPr>
        </p:nvSpPr>
        <p:spPr>
          <a:xfrm>
            <a:off x="4722075" y="1959150"/>
            <a:ext cx="3589800" cy="274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1620">
          <p15:clr>
            <a:srgbClr val="E46962"/>
          </p15:clr>
        </p15:guide>
        <p15:guide id="2" pos="3024">
          <p15:clr>
            <a:srgbClr val="E46962"/>
          </p15:clr>
        </p15:guide>
        <p15:guide id="3" pos="405">
          <p15:clr>
            <a:srgbClr val="E46962"/>
          </p15:clr>
        </p15:guide>
        <p15:guide id="4" orient="horz" pos="628">
          <p15:clr>
            <a:srgbClr val="E46962"/>
          </p15:clr>
        </p15:guide>
        <p15:guide id="5" pos="5328">
          <p15:clr>
            <a:srgbClr val="E46962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ints 2_1">
  <p:cSld name="TITLE_1_1_2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4" name="Google Shape;54;p22"/>
          <p:cNvSpPr txBox="1">
            <a:spLocks noGrp="1"/>
          </p:cNvSpPr>
          <p:nvPr>
            <p:ph type="title"/>
          </p:nvPr>
        </p:nvSpPr>
        <p:spPr>
          <a:xfrm>
            <a:off x="4135200" y="650250"/>
            <a:ext cx="4270500" cy="7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55" name="Google Shape;55;p22"/>
          <p:cNvSpPr txBox="1"/>
          <p:nvPr/>
        </p:nvSpPr>
        <p:spPr>
          <a:xfrm>
            <a:off x="4135195" y="1741075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1" i="0" u="none" strike="noStrike" cap="none">
                <a:solidFill>
                  <a:schemeClr val="accent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01</a:t>
            </a:r>
            <a:endParaRPr sz="2000" b="1" i="0" u="none" strike="noStrike" cap="none">
              <a:solidFill>
                <a:schemeClr val="accent4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56" name="Google Shape;56;p22"/>
          <p:cNvSpPr txBox="1">
            <a:spLocks noGrp="1"/>
          </p:cNvSpPr>
          <p:nvPr>
            <p:ph type="subTitle" idx="1"/>
          </p:nvPr>
        </p:nvSpPr>
        <p:spPr>
          <a:xfrm>
            <a:off x="4678425" y="1687125"/>
            <a:ext cx="3727200" cy="93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7" name="Google Shape;57;p22"/>
          <p:cNvSpPr txBox="1"/>
          <p:nvPr/>
        </p:nvSpPr>
        <p:spPr>
          <a:xfrm>
            <a:off x="4135195" y="2768100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1" i="0" u="none" strike="noStrike" cap="none">
                <a:solidFill>
                  <a:schemeClr val="accent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02</a:t>
            </a:r>
            <a:endParaRPr sz="2000" b="1" i="0" u="none" strike="noStrike" cap="none">
              <a:solidFill>
                <a:schemeClr val="accent4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58" name="Google Shape;58;p22"/>
          <p:cNvSpPr txBox="1">
            <a:spLocks noGrp="1"/>
          </p:cNvSpPr>
          <p:nvPr>
            <p:ph type="subTitle" idx="2"/>
          </p:nvPr>
        </p:nvSpPr>
        <p:spPr>
          <a:xfrm>
            <a:off x="4678425" y="2726325"/>
            <a:ext cx="3727200" cy="93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9" name="Google Shape;59;p22"/>
          <p:cNvSpPr>
            <a:spLocks noGrp="1"/>
          </p:cNvSpPr>
          <p:nvPr>
            <p:ph type="pic" idx="3"/>
          </p:nvPr>
        </p:nvSpPr>
        <p:spPr>
          <a:xfrm>
            <a:off x="642700" y="632300"/>
            <a:ext cx="2615100" cy="39189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pic>
        <p:nvPicPr>
          <p:cNvPr id="60" name="Google Shape;60;p22"/>
          <p:cNvPicPr preferRelativeResize="0"/>
          <p:nvPr/>
        </p:nvPicPr>
        <p:blipFill rotWithShape="1">
          <a:blip r:embed="rId2">
            <a:alphaModFix/>
          </a:blip>
          <a:srcRect r="49205"/>
          <a:stretch/>
        </p:blipFill>
        <p:spPr>
          <a:xfrm flipH="1">
            <a:off x="0" y="-348137"/>
            <a:ext cx="1836600" cy="359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22"/>
          <p:cNvPicPr preferRelativeResize="0"/>
          <p:nvPr/>
        </p:nvPicPr>
        <p:blipFill rotWithShape="1">
          <a:blip r:embed="rId2">
            <a:alphaModFix/>
          </a:blip>
          <a:srcRect r="49205"/>
          <a:stretch/>
        </p:blipFill>
        <p:spPr>
          <a:xfrm rot="10800000">
            <a:off x="0" y="1892238"/>
            <a:ext cx="1836600" cy="3599400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22"/>
          <p:cNvSpPr/>
          <p:nvPr/>
        </p:nvSpPr>
        <p:spPr>
          <a:xfrm rot="-695">
            <a:off x="8410293" y="4393362"/>
            <a:ext cx="1484700" cy="1476900"/>
          </a:xfrm>
          <a:prstGeom prst="pie">
            <a:avLst>
              <a:gd name="adj1" fmla="val 10804369"/>
              <a:gd name="adj2" fmla="val 16200000"/>
            </a:avLst>
          </a:prstGeom>
          <a:gradFill>
            <a:gsLst>
              <a:gs pos="0">
                <a:srgbClr val="FFC982"/>
              </a:gs>
              <a:gs pos="100000">
                <a:srgbClr val="F58F09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2C2C2C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1620">
          <p15:clr>
            <a:srgbClr val="E46962"/>
          </p15:clr>
        </p15:guide>
        <p15:guide id="2" pos="2664">
          <p15:clr>
            <a:srgbClr val="E46962"/>
          </p15:clr>
        </p15:guide>
        <p15:guide id="3" pos="405">
          <p15:clr>
            <a:srgbClr val="E46962"/>
          </p15:clr>
        </p15:guide>
        <p15:guide id="4" pos="5328">
          <p15:clr>
            <a:srgbClr val="E46962"/>
          </p15:clr>
        </p15:guide>
        <p15:guide id="5" orient="horz" pos="409">
          <p15:clr>
            <a:srgbClr val="E46962"/>
          </p15:clr>
        </p15:guide>
        <p15:guide id="6" orient="horz" pos="1005">
          <p15:clr>
            <a:srgbClr val="E46962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ints 3_2">
  <p:cSld name="TITLE_1_1_2_1_1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5" name="Google Shape;65;p23"/>
          <p:cNvSpPr txBox="1">
            <a:spLocks noGrp="1"/>
          </p:cNvSpPr>
          <p:nvPr>
            <p:ph type="title"/>
          </p:nvPr>
        </p:nvSpPr>
        <p:spPr>
          <a:xfrm>
            <a:off x="642700" y="650250"/>
            <a:ext cx="4270500" cy="7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66" name="Google Shape;66;p23"/>
          <p:cNvSpPr txBox="1"/>
          <p:nvPr/>
        </p:nvSpPr>
        <p:spPr>
          <a:xfrm>
            <a:off x="642695" y="1741075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1" i="0" u="none" strike="noStrike" cap="none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01</a:t>
            </a:r>
            <a:endParaRPr sz="2000" b="0" i="0" u="none" strike="noStrike" cap="none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23"/>
          <p:cNvSpPr txBox="1">
            <a:spLocks noGrp="1"/>
          </p:cNvSpPr>
          <p:nvPr>
            <p:ph type="subTitle" idx="1"/>
          </p:nvPr>
        </p:nvSpPr>
        <p:spPr>
          <a:xfrm>
            <a:off x="1185925" y="1687125"/>
            <a:ext cx="3727200" cy="93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68" name="Google Shape;68;p23"/>
          <p:cNvSpPr txBox="1"/>
          <p:nvPr/>
        </p:nvSpPr>
        <p:spPr>
          <a:xfrm>
            <a:off x="642695" y="2768100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1" i="0" u="none" strike="noStrike" cap="none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02</a:t>
            </a:r>
            <a:endParaRPr sz="2000" b="0" i="0" u="none" strike="noStrike" cap="none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23"/>
          <p:cNvSpPr txBox="1">
            <a:spLocks noGrp="1"/>
          </p:cNvSpPr>
          <p:nvPr>
            <p:ph type="subTitle" idx="2"/>
          </p:nvPr>
        </p:nvSpPr>
        <p:spPr>
          <a:xfrm>
            <a:off x="1185925" y="2726325"/>
            <a:ext cx="3727200" cy="93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70" name="Google Shape;70;p23"/>
          <p:cNvSpPr txBox="1"/>
          <p:nvPr/>
        </p:nvSpPr>
        <p:spPr>
          <a:xfrm>
            <a:off x="642695" y="3807300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1" i="0" u="none" strike="noStrike" cap="none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03</a:t>
            </a:r>
            <a:endParaRPr sz="2000" b="0" i="0" u="none" strike="noStrike" cap="none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23"/>
          <p:cNvSpPr txBox="1">
            <a:spLocks noGrp="1"/>
          </p:cNvSpPr>
          <p:nvPr>
            <p:ph type="subTitle" idx="3"/>
          </p:nvPr>
        </p:nvSpPr>
        <p:spPr>
          <a:xfrm>
            <a:off x="1185925" y="3765525"/>
            <a:ext cx="3727200" cy="93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pic>
        <p:nvPicPr>
          <p:cNvPr id="72" name="Google Shape;72;p2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899075" y="1913100"/>
            <a:ext cx="3244926" cy="3230399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23"/>
          <p:cNvSpPr>
            <a:spLocks noGrp="1"/>
          </p:cNvSpPr>
          <p:nvPr>
            <p:ph type="pic" idx="4"/>
          </p:nvPr>
        </p:nvSpPr>
        <p:spPr>
          <a:xfrm>
            <a:off x="5843075" y="632300"/>
            <a:ext cx="2615100" cy="39189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1620">
          <p15:clr>
            <a:srgbClr val="E46962"/>
          </p15:clr>
        </p15:guide>
        <p15:guide id="2" pos="2664">
          <p15:clr>
            <a:srgbClr val="E46962"/>
          </p15:clr>
        </p15:guide>
        <p15:guide id="3" pos="405">
          <p15:clr>
            <a:srgbClr val="E46962"/>
          </p15:clr>
        </p15:guide>
        <p15:guide id="4" pos="5328">
          <p15:clr>
            <a:srgbClr val="E46962"/>
          </p15:clr>
        </p15:guide>
        <p15:guide id="5" orient="horz" pos="409">
          <p15:clr>
            <a:srgbClr val="E46962"/>
          </p15:clr>
        </p15:guide>
        <p15:guide id="6" orient="horz" pos="1005">
          <p15:clr>
            <a:srgbClr val="E46962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ints 2_2">
  <p:cSld name="TITLE_1_1_2_1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6" name="Google Shape;76;p24"/>
          <p:cNvSpPr txBox="1">
            <a:spLocks noGrp="1"/>
          </p:cNvSpPr>
          <p:nvPr>
            <p:ph type="title"/>
          </p:nvPr>
        </p:nvSpPr>
        <p:spPr>
          <a:xfrm>
            <a:off x="642700" y="650250"/>
            <a:ext cx="4270500" cy="7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77" name="Google Shape;77;p24"/>
          <p:cNvSpPr txBox="1"/>
          <p:nvPr/>
        </p:nvSpPr>
        <p:spPr>
          <a:xfrm>
            <a:off x="642695" y="1741075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1" i="0" u="none" strike="noStrike" cap="none">
                <a:solidFill>
                  <a:schemeClr val="accent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01</a:t>
            </a:r>
            <a:endParaRPr sz="2000" b="1" i="0" u="none" strike="noStrike" cap="none">
              <a:solidFill>
                <a:schemeClr val="accent4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78" name="Google Shape;78;p24"/>
          <p:cNvSpPr txBox="1">
            <a:spLocks noGrp="1"/>
          </p:cNvSpPr>
          <p:nvPr>
            <p:ph type="subTitle" idx="1"/>
          </p:nvPr>
        </p:nvSpPr>
        <p:spPr>
          <a:xfrm>
            <a:off x="1185925" y="1687125"/>
            <a:ext cx="3727200" cy="93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79" name="Google Shape;79;p24"/>
          <p:cNvSpPr txBox="1"/>
          <p:nvPr/>
        </p:nvSpPr>
        <p:spPr>
          <a:xfrm>
            <a:off x="642695" y="2768100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1" i="0" u="none" strike="noStrike" cap="none">
                <a:solidFill>
                  <a:schemeClr val="accent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02</a:t>
            </a:r>
            <a:endParaRPr sz="2000" b="1" i="0" u="none" strike="noStrike" cap="none">
              <a:solidFill>
                <a:schemeClr val="accent4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80" name="Google Shape;80;p24"/>
          <p:cNvSpPr txBox="1">
            <a:spLocks noGrp="1"/>
          </p:cNvSpPr>
          <p:nvPr>
            <p:ph type="subTitle" idx="2"/>
          </p:nvPr>
        </p:nvSpPr>
        <p:spPr>
          <a:xfrm>
            <a:off x="1185925" y="2726325"/>
            <a:ext cx="3727200" cy="93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pic>
        <p:nvPicPr>
          <p:cNvPr id="81" name="Google Shape;81;p2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899075" y="1913100"/>
            <a:ext cx="3244926" cy="3230399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24"/>
          <p:cNvSpPr>
            <a:spLocks noGrp="1"/>
          </p:cNvSpPr>
          <p:nvPr>
            <p:ph type="pic" idx="3"/>
          </p:nvPr>
        </p:nvSpPr>
        <p:spPr>
          <a:xfrm>
            <a:off x="5843075" y="632300"/>
            <a:ext cx="2615100" cy="39189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1620">
          <p15:clr>
            <a:srgbClr val="E46962"/>
          </p15:clr>
        </p15:guide>
        <p15:guide id="2" pos="2664">
          <p15:clr>
            <a:srgbClr val="E46962"/>
          </p15:clr>
        </p15:guide>
        <p15:guide id="3" pos="405">
          <p15:clr>
            <a:srgbClr val="E46962"/>
          </p15:clr>
        </p15:guide>
        <p15:guide id="4" pos="5328">
          <p15:clr>
            <a:srgbClr val="E46962"/>
          </p15:clr>
        </p15:guide>
        <p15:guide id="5" orient="horz" pos="409">
          <p15:clr>
            <a:srgbClr val="E46962"/>
          </p15:clr>
        </p15:guide>
        <p15:guide id="6" orient="horz" pos="1005">
          <p15:clr>
            <a:srgbClr val="E46962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ague Spartan Medium"/>
              <a:buNone/>
              <a:defRPr sz="2800" b="0" i="0" u="none" strike="noStrike" cap="none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Inter"/>
              <a:buChar char="●"/>
              <a:defRPr sz="13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○"/>
              <a:defRPr sz="12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■"/>
              <a:defRPr sz="12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●"/>
              <a:defRPr sz="12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○"/>
              <a:defRPr sz="12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■"/>
              <a:defRPr sz="12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●"/>
              <a:defRPr sz="12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○"/>
              <a:defRPr sz="12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■"/>
              <a:defRPr sz="12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8" name="Google Shape;8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"/>
          <p:cNvSpPr txBox="1"/>
          <p:nvPr/>
        </p:nvSpPr>
        <p:spPr>
          <a:xfrm>
            <a:off x="476050" y="1376425"/>
            <a:ext cx="6478500" cy="18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Arial"/>
              <a:buNone/>
            </a:pPr>
            <a:r>
              <a:rPr lang="en" sz="46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Compression d’images par transformée de Fourier</a:t>
            </a:r>
            <a:endParaRPr sz="4600" b="0" i="0" u="none" strike="noStrike" cap="none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7" name="Google Shape;157;p1"/>
          <p:cNvSpPr txBox="1"/>
          <p:nvPr/>
        </p:nvSpPr>
        <p:spPr>
          <a:xfrm>
            <a:off x="2173300" y="3394500"/>
            <a:ext cx="4501800" cy="16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 b="1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Projet réalisé par : </a:t>
            </a:r>
            <a:endParaRPr sz="1500" b="1" i="0" u="none" strike="noStrike" cap="none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1" i="0" u="none" strike="noStrike" cap="none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imes New Roman"/>
              <a:buChar char="-"/>
            </a:pPr>
            <a:r>
              <a:rPr lang="en" sz="1400" b="1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Roess Celia </a:t>
            </a:r>
            <a:endParaRPr sz="1400" b="1" i="0" u="none" strike="noStrike" cap="none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imes New Roman"/>
              <a:buChar char="-"/>
            </a:pPr>
            <a:r>
              <a:rPr lang="en" sz="1400" b="1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Sanchez Mathew</a:t>
            </a:r>
            <a:endParaRPr sz="1400" b="1" i="0" u="none" strike="noStrike" cap="none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imes New Roman"/>
              <a:buChar char="-"/>
            </a:pPr>
            <a:r>
              <a:rPr lang="en" sz="1400" b="1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Sekkat Adam</a:t>
            </a:r>
            <a:endParaRPr sz="1400" b="1" i="0" u="none" strike="noStrike" cap="none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0"/>
          <p:cNvSpPr txBox="1">
            <a:spLocks noGrp="1"/>
          </p:cNvSpPr>
          <p:nvPr>
            <p:ph type="title"/>
          </p:nvPr>
        </p:nvSpPr>
        <p:spPr>
          <a:xfrm>
            <a:off x="1171350" y="379675"/>
            <a:ext cx="6953700" cy="5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500" b="1">
                <a:latin typeface="Times New Roman"/>
                <a:ea typeface="Times New Roman"/>
                <a:cs typeface="Times New Roman"/>
                <a:sym typeface="Times New Roman"/>
              </a:rPr>
              <a:t>7 -  Résultats Obtenus </a:t>
            </a:r>
            <a:endParaRPr sz="25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28" name="Google Shape;228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7200" y="1034438"/>
            <a:ext cx="2731650" cy="1365825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10"/>
          <p:cNvSpPr txBox="1"/>
          <p:nvPr/>
        </p:nvSpPr>
        <p:spPr>
          <a:xfrm>
            <a:off x="1427325" y="2386100"/>
            <a:ext cx="1074900" cy="34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Photo originale</a:t>
            </a:r>
            <a:endParaRPr sz="1100" b="0" i="0" u="none" strike="noStrike" cap="none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30" name="Google Shape;230;p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77500" y="1034437"/>
            <a:ext cx="2731650" cy="1365836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10"/>
          <p:cNvSpPr txBox="1"/>
          <p:nvPr/>
        </p:nvSpPr>
        <p:spPr>
          <a:xfrm>
            <a:off x="4789475" y="2386100"/>
            <a:ext cx="2507700" cy="5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Photo obtenue après DCT et DCT inverse avec matrice de quantification</a:t>
            </a:r>
            <a:endParaRPr sz="1100" b="0" i="0" u="none" strike="noStrike" cap="none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32" name="Google Shape;232;p1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27200" y="2938913"/>
            <a:ext cx="2731650" cy="1365835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10"/>
          <p:cNvSpPr txBox="1"/>
          <p:nvPr/>
        </p:nvSpPr>
        <p:spPr>
          <a:xfrm>
            <a:off x="794625" y="4316075"/>
            <a:ext cx="2340300" cy="46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Photo obtenue après DCT et DCT inverse </a:t>
            </a:r>
            <a:r>
              <a:rPr lang="en" sz="11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par </a:t>
            </a:r>
            <a:r>
              <a:rPr lang="en" sz="11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filtrage avec la fréquence d</a:t>
            </a:r>
            <a:r>
              <a:rPr lang="en" sz="11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</a:t>
            </a:r>
            <a:r>
              <a:rPr lang="en" sz="11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coupure = 6</a:t>
            </a:r>
            <a:endParaRPr sz="1100" b="0" i="0" u="none" strike="noStrike" cap="none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4" name="Google Shape;234;p10"/>
          <p:cNvSpPr txBox="1"/>
          <p:nvPr/>
        </p:nvSpPr>
        <p:spPr>
          <a:xfrm>
            <a:off x="3740250" y="3036125"/>
            <a:ext cx="2898900" cy="34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1" i="1" u="sng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Formule pour l’erreur :</a:t>
            </a:r>
            <a:endParaRPr sz="1000" b="1" i="1" u="sng" strike="noStrike" cap="none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235" name="Google Shape;235;p1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675663" y="3353635"/>
            <a:ext cx="3176050" cy="6161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1"/>
          <p:cNvSpPr txBox="1">
            <a:spLocks noGrp="1"/>
          </p:cNvSpPr>
          <p:nvPr>
            <p:ph type="title"/>
          </p:nvPr>
        </p:nvSpPr>
        <p:spPr>
          <a:xfrm>
            <a:off x="1211525" y="327350"/>
            <a:ext cx="5420100" cy="6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500" b="1">
                <a:latin typeface="Times New Roman"/>
                <a:ea typeface="Times New Roman"/>
                <a:cs typeface="Times New Roman"/>
                <a:sym typeface="Times New Roman"/>
              </a:rPr>
              <a:t>7 -  Résultats Obtenus</a:t>
            </a:r>
            <a:endParaRPr sz="25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1" name="Google Shape;241;p11"/>
          <p:cNvSpPr txBox="1">
            <a:spLocks noGrp="1"/>
          </p:cNvSpPr>
          <p:nvPr>
            <p:ph type="body" idx="1"/>
          </p:nvPr>
        </p:nvSpPr>
        <p:spPr>
          <a:xfrm>
            <a:off x="727200" y="1524900"/>
            <a:ext cx="6689100" cy="21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Taux de compression obtenus :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Font typeface="Times New Roman"/>
              <a:buChar char="-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Par filtrage de haute fréquence (seuil = 6) : 67.19%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Times New Roman"/>
              <a:buChar char="-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Par matrice de quantification : 97.33%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Pourcentages d’erreur: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Font typeface="Times New Roman"/>
              <a:buChar char="-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Filtrage de haute fréquence (seuil = 6) : 0.59%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Times New Roman"/>
              <a:buChar char="-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Matrice de quantification : 2.14%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12"/>
          <p:cNvSpPr txBox="1">
            <a:spLocks noGrp="1"/>
          </p:cNvSpPr>
          <p:nvPr>
            <p:ph type="title"/>
          </p:nvPr>
        </p:nvSpPr>
        <p:spPr>
          <a:xfrm>
            <a:off x="0" y="2208300"/>
            <a:ext cx="9144000" cy="7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b="1" u="sng">
                <a:latin typeface="Times New Roman"/>
                <a:ea typeface="Times New Roman"/>
                <a:cs typeface="Times New Roman"/>
                <a:sym typeface="Times New Roman"/>
              </a:rPr>
              <a:t>Peut-on plus aller plus loin ? </a:t>
            </a:r>
            <a:endParaRPr b="1" u="sng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7" name="Google Shape;247;p12"/>
          <p:cNvSpPr txBox="1"/>
          <p:nvPr/>
        </p:nvSpPr>
        <p:spPr>
          <a:xfrm>
            <a:off x="0" y="3694175"/>
            <a:ext cx="9144000" cy="9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</a:pPr>
            <a:r>
              <a:rPr lang="en" sz="52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OUI !</a:t>
            </a:r>
            <a:endParaRPr sz="5200" b="0" i="0" u="none" strike="noStrike" cap="none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13"/>
          <p:cNvSpPr txBox="1">
            <a:spLocks noGrp="1"/>
          </p:cNvSpPr>
          <p:nvPr>
            <p:ph type="title"/>
          </p:nvPr>
        </p:nvSpPr>
        <p:spPr>
          <a:xfrm>
            <a:off x="1290575" y="394125"/>
            <a:ext cx="4488600" cy="53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500" b="1">
                <a:latin typeface="Times New Roman"/>
                <a:ea typeface="Times New Roman"/>
                <a:cs typeface="Times New Roman"/>
                <a:sym typeface="Times New Roman"/>
              </a:rPr>
              <a:t>Script Python</a:t>
            </a:r>
            <a:endParaRPr sz="2500"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3" name="Google Shape;253;p13"/>
          <p:cNvSpPr txBox="1">
            <a:spLocks noGrp="1"/>
          </p:cNvSpPr>
          <p:nvPr>
            <p:ph type="body" idx="1"/>
          </p:nvPr>
        </p:nvSpPr>
        <p:spPr>
          <a:xfrm>
            <a:off x="390275" y="1241875"/>
            <a:ext cx="6758100" cy="3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b="1">
                <a:latin typeface="Times New Roman"/>
                <a:ea typeface="Times New Roman"/>
                <a:cs typeface="Times New Roman"/>
                <a:sym typeface="Times New Roman"/>
              </a:rPr>
              <a:t>→  On crée un script python qui interragit avec les utilisateurs.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b="1">
                <a:latin typeface="Times New Roman"/>
                <a:ea typeface="Times New Roman"/>
                <a:cs typeface="Times New Roman"/>
                <a:sym typeface="Times New Roman"/>
              </a:rPr>
              <a:t>→  En effet, en premier lieu il demande à rentrer le chemin de l’image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b="1">
                <a:latin typeface="Times New Roman"/>
                <a:ea typeface="Times New Roman"/>
                <a:cs typeface="Times New Roman"/>
                <a:sym typeface="Times New Roman"/>
              </a:rPr>
              <a:t>→ À partir du chemin il voit si l’image est en couleur ou en noir et blanc et donc il tronque différemment selon le cas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b="1">
                <a:latin typeface="Times New Roman"/>
                <a:ea typeface="Times New Roman"/>
                <a:cs typeface="Times New Roman"/>
                <a:sym typeface="Times New Roman"/>
              </a:rPr>
              <a:t>→ Ensuite, il regarde l’extension de l’image si c’est un ‘.png’ ou bien ‘.jpeg et donc il centre différemment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rPr lang="en" b="1">
                <a:latin typeface="Times New Roman"/>
                <a:ea typeface="Times New Roman"/>
                <a:cs typeface="Times New Roman"/>
                <a:sym typeface="Times New Roman"/>
              </a:rPr>
              <a:t>→ Enfin, il demande à l’utilisateur de type de compression souhaité : </a:t>
            </a:r>
            <a:br>
              <a:rPr lang="en" b="1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 b="1">
                <a:latin typeface="Times New Roman"/>
                <a:ea typeface="Times New Roman"/>
                <a:cs typeface="Times New Roman"/>
                <a:sym typeface="Times New Roman"/>
              </a:rPr>
              <a:t>          ⤷ Compression avec matrice de quantification</a:t>
            </a:r>
            <a:br>
              <a:rPr lang="en" b="1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 b="1">
                <a:latin typeface="Times New Roman"/>
                <a:ea typeface="Times New Roman"/>
                <a:cs typeface="Times New Roman"/>
                <a:sym typeface="Times New Roman"/>
              </a:rPr>
              <a:t>          ⤷ Par filtrage par haute fréquence (on demande à l'utilisateur de </a:t>
            </a:r>
            <a:br>
              <a:rPr lang="en" b="1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 b="1">
                <a:latin typeface="Times New Roman"/>
                <a:ea typeface="Times New Roman"/>
                <a:cs typeface="Times New Roman"/>
                <a:sym typeface="Times New Roman"/>
              </a:rPr>
              <a:t>	     choisir la fréquence de coupure)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14"/>
          <p:cNvSpPr txBox="1">
            <a:spLocks noGrp="1"/>
          </p:cNvSpPr>
          <p:nvPr>
            <p:ph type="title"/>
          </p:nvPr>
        </p:nvSpPr>
        <p:spPr>
          <a:xfrm>
            <a:off x="1272275" y="270500"/>
            <a:ext cx="7679700" cy="7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500" b="1" u="sng">
                <a:latin typeface="Times New Roman"/>
                <a:ea typeface="Times New Roman"/>
                <a:cs typeface="Times New Roman"/>
                <a:sym typeface="Times New Roman"/>
              </a:rPr>
              <a:t>Schéma du Script Python</a:t>
            </a:r>
            <a:endParaRPr sz="2500" b="1" u="sng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9" name="Google Shape;259;p14"/>
          <p:cNvSpPr txBox="1"/>
          <p:nvPr/>
        </p:nvSpPr>
        <p:spPr>
          <a:xfrm>
            <a:off x="1532100" y="984925"/>
            <a:ext cx="3483600" cy="3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1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Filepath</a:t>
            </a:r>
            <a:endParaRPr sz="1100" b="1" i="0" u="none" strike="noStrike" cap="none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260" name="Google Shape;260;p14"/>
          <p:cNvCxnSpPr/>
          <p:nvPr/>
        </p:nvCxnSpPr>
        <p:spPr>
          <a:xfrm flipH="1">
            <a:off x="1559425" y="1231150"/>
            <a:ext cx="1459200" cy="355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61" name="Google Shape;261;p14"/>
          <p:cNvSpPr txBox="1"/>
          <p:nvPr/>
        </p:nvSpPr>
        <p:spPr>
          <a:xfrm>
            <a:off x="911975" y="1641550"/>
            <a:ext cx="1221900" cy="3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 b="1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Noir et Blanc</a:t>
            </a:r>
            <a:endParaRPr sz="1300" b="1" i="0" u="none" strike="noStrike" cap="none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262" name="Google Shape;262;p14"/>
          <p:cNvCxnSpPr/>
          <p:nvPr/>
        </p:nvCxnSpPr>
        <p:spPr>
          <a:xfrm flipH="1">
            <a:off x="802525" y="1978975"/>
            <a:ext cx="364800" cy="337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63" name="Google Shape;263;p14"/>
          <p:cNvCxnSpPr>
            <a:stCxn id="261" idx="2"/>
          </p:cNvCxnSpPr>
          <p:nvPr/>
        </p:nvCxnSpPr>
        <p:spPr>
          <a:xfrm>
            <a:off x="1522925" y="1942450"/>
            <a:ext cx="328500" cy="355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64" name="Google Shape;264;p14"/>
          <p:cNvSpPr txBox="1"/>
          <p:nvPr/>
        </p:nvSpPr>
        <p:spPr>
          <a:xfrm>
            <a:off x="474225" y="2207050"/>
            <a:ext cx="601800" cy="3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 b="1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png</a:t>
            </a:r>
            <a:endParaRPr sz="1300" b="1" i="0" u="none" strike="noStrike" cap="none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5" name="Google Shape;265;p14"/>
          <p:cNvSpPr txBox="1"/>
          <p:nvPr/>
        </p:nvSpPr>
        <p:spPr>
          <a:xfrm>
            <a:off x="1450050" y="2206975"/>
            <a:ext cx="893700" cy="44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 b="1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jpeg/jpg</a:t>
            </a:r>
            <a:endParaRPr sz="1300" b="1" i="0" u="none" strike="noStrike" cap="none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6" name="Google Shape;266;p14"/>
          <p:cNvSpPr txBox="1"/>
          <p:nvPr/>
        </p:nvSpPr>
        <p:spPr>
          <a:xfrm>
            <a:off x="173100" y="2571750"/>
            <a:ext cx="1108200" cy="5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" sz="7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On doit se ramener a des valeur entre 0 et 255 avant de soustraire par 128</a:t>
            </a:r>
            <a:endParaRPr sz="700" b="0" i="0" u="none" strike="noStrike" cap="none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7" name="Google Shape;267;p14"/>
          <p:cNvSpPr txBox="1"/>
          <p:nvPr/>
        </p:nvSpPr>
        <p:spPr>
          <a:xfrm>
            <a:off x="1395300" y="2586600"/>
            <a:ext cx="1003200" cy="5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Les valeurs sont deja entre 0 et 255 faut juste soustraire par 128</a:t>
            </a:r>
            <a:endParaRPr sz="1300" b="0" i="0" u="none" strike="noStrike" cap="none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268" name="Google Shape;268;p14"/>
          <p:cNvCxnSpPr>
            <a:stCxn id="266" idx="2"/>
          </p:cNvCxnSpPr>
          <p:nvPr/>
        </p:nvCxnSpPr>
        <p:spPr>
          <a:xfrm>
            <a:off x="727200" y="3109950"/>
            <a:ext cx="193800" cy="328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69" name="Google Shape;269;p14"/>
          <p:cNvCxnSpPr/>
          <p:nvPr/>
        </p:nvCxnSpPr>
        <p:spPr>
          <a:xfrm flipH="1">
            <a:off x="1304100" y="3118925"/>
            <a:ext cx="410400" cy="319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70" name="Google Shape;270;p14"/>
          <p:cNvSpPr txBox="1"/>
          <p:nvPr/>
        </p:nvSpPr>
        <p:spPr>
          <a:xfrm>
            <a:off x="282700" y="3520200"/>
            <a:ext cx="1765500" cy="12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-compress_bw</a:t>
            </a:r>
            <a:endParaRPr sz="1000" b="0" i="0" u="none" strike="noStrike" cap="none">
              <a:solidFill>
                <a:schemeClr val="accen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-decompression</a:t>
            </a:r>
            <a:endParaRPr sz="1000" b="0" i="0" u="none" strike="noStrike" cap="none">
              <a:solidFill>
                <a:schemeClr val="accen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-recompMatrix_bw</a:t>
            </a:r>
            <a:endParaRPr sz="1000" b="0" i="0" u="none" strike="noStrike" cap="none">
              <a:solidFill>
                <a:schemeClr val="accen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-compression_hf</a:t>
            </a:r>
            <a:endParaRPr sz="1000" b="0" i="0" u="none" strike="noStrike" cap="none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-decompression_hf</a:t>
            </a:r>
            <a:endParaRPr sz="1000" b="0" i="0" u="none" strike="noStrike" cap="none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-recompMatrix_hf</a:t>
            </a:r>
            <a:endParaRPr sz="1000" b="0" i="0" u="none" strike="noStrike" cap="none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271" name="Google Shape;271;p14"/>
          <p:cNvCxnSpPr/>
          <p:nvPr/>
        </p:nvCxnSpPr>
        <p:spPr>
          <a:xfrm>
            <a:off x="1796575" y="4021775"/>
            <a:ext cx="839100" cy="583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72" name="Google Shape;272;p14"/>
          <p:cNvSpPr txBox="1"/>
          <p:nvPr/>
        </p:nvSpPr>
        <p:spPr>
          <a:xfrm>
            <a:off x="1796575" y="4736700"/>
            <a:ext cx="3483600" cy="3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" sz="1700" b="1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Affichage de l’image Compressé</a:t>
            </a:r>
            <a:endParaRPr sz="1700" b="1" i="0" u="none" strike="noStrike" cap="none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273" name="Google Shape;273;p14"/>
          <p:cNvCxnSpPr/>
          <p:nvPr/>
        </p:nvCxnSpPr>
        <p:spPr>
          <a:xfrm>
            <a:off x="3538425" y="1258525"/>
            <a:ext cx="1349700" cy="282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74" name="Google Shape;274;p14"/>
          <p:cNvSpPr txBox="1"/>
          <p:nvPr/>
        </p:nvSpPr>
        <p:spPr>
          <a:xfrm>
            <a:off x="3894100" y="1598850"/>
            <a:ext cx="1933500" cy="2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 b="1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Couleur</a:t>
            </a:r>
            <a:endParaRPr sz="1300" b="1" i="0" u="none" strike="noStrike" cap="none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275" name="Google Shape;275;p14"/>
          <p:cNvCxnSpPr/>
          <p:nvPr/>
        </p:nvCxnSpPr>
        <p:spPr>
          <a:xfrm flipH="1">
            <a:off x="4295425" y="1915125"/>
            <a:ext cx="392100" cy="291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76" name="Google Shape;276;p14"/>
          <p:cNvSpPr txBox="1"/>
          <p:nvPr/>
        </p:nvSpPr>
        <p:spPr>
          <a:xfrm>
            <a:off x="4049100" y="2103275"/>
            <a:ext cx="5229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 b="1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png</a:t>
            </a:r>
            <a:endParaRPr sz="1300" b="1" i="0" u="none" strike="noStrike" cap="none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277" name="Google Shape;277;p14"/>
          <p:cNvCxnSpPr/>
          <p:nvPr/>
        </p:nvCxnSpPr>
        <p:spPr>
          <a:xfrm>
            <a:off x="5079650" y="1915125"/>
            <a:ext cx="465000" cy="191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78" name="Google Shape;278;p14"/>
          <p:cNvSpPr txBox="1"/>
          <p:nvPr/>
        </p:nvSpPr>
        <p:spPr>
          <a:xfrm>
            <a:off x="5316775" y="2116925"/>
            <a:ext cx="1158300" cy="29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j</a:t>
            </a:r>
            <a:r>
              <a:rPr lang="en" sz="1300" b="1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peg/jpg</a:t>
            </a:r>
            <a:endParaRPr sz="1300" b="1" i="0" u="none" strike="noStrike" cap="none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9" name="Google Shape;279;p14"/>
          <p:cNvSpPr txBox="1"/>
          <p:nvPr/>
        </p:nvSpPr>
        <p:spPr>
          <a:xfrm>
            <a:off x="3939700" y="2471425"/>
            <a:ext cx="948300" cy="5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On doit se ramener a des valeur entre 0 et 255 avant de soustraire par 128</a:t>
            </a:r>
            <a:endParaRPr sz="1300" b="0" i="0" u="none" strike="noStrike" cap="none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80" name="Google Shape;280;p14"/>
          <p:cNvSpPr txBox="1"/>
          <p:nvPr/>
        </p:nvSpPr>
        <p:spPr>
          <a:xfrm>
            <a:off x="5426200" y="2526150"/>
            <a:ext cx="1003200" cy="5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Les valeurs sont deja entre 0 et 255 faut juste soustraire par 128</a:t>
            </a:r>
            <a:endParaRPr sz="1300" b="0" i="0" u="none" strike="noStrike" cap="none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281" name="Google Shape;281;p14"/>
          <p:cNvCxnSpPr>
            <a:stCxn id="279" idx="2"/>
          </p:cNvCxnSpPr>
          <p:nvPr/>
        </p:nvCxnSpPr>
        <p:spPr>
          <a:xfrm>
            <a:off x="4413850" y="3009625"/>
            <a:ext cx="173400" cy="419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82" name="Google Shape;282;p14"/>
          <p:cNvCxnSpPr/>
          <p:nvPr/>
        </p:nvCxnSpPr>
        <p:spPr>
          <a:xfrm flipH="1">
            <a:off x="5262050" y="3082450"/>
            <a:ext cx="273600" cy="337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83" name="Google Shape;283;p14"/>
          <p:cNvSpPr txBox="1"/>
          <p:nvPr/>
        </p:nvSpPr>
        <p:spPr>
          <a:xfrm>
            <a:off x="3894100" y="3419950"/>
            <a:ext cx="2270700" cy="11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0" i="0" u="none" strike="noStrike" cap="none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-compress_color</a:t>
            </a:r>
            <a:endParaRPr sz="1000" b="0" i="0" u="none" strike="noStrike" cap="none">
              <a:solidFill>
                <a:schemeClr val="accen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0" i="0" u="none" strike="noStrike" cap="none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-decompression</a:t>
            </a:r>
            <a:endParaRPr sz="1000" b="0" i="0" u="none" strike="noStrike" cap="none">
              <a:solidFill>
                <a:schemeClr val="accen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0" i="0" u="none" strike="noStrike" cap="none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-recompMatrix_color</a:t>
            </a:r>
            <a:endParaRPr sz="1000" b="0" i="0" u="none" strike="noStrike" cap="none">
              <a:solidFill>
                <a:schemeClr val="accen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-compression_hf</a:t>
            </a:r>
            <a:endParaRPr sz="1000" b="0" i="0" u="none" strike="noStrike" cap="none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-decompression_hf</a:t>
            </a:r>
            <a:endParaRPr sz="1000" b="0" i="0" u="none" strike="noStrike" cap="none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-recompMatrix_hf</a:t>
            </a:r>
            <a:endParaRPr sz="1000" b="0" i="0" u="none" strike="noStrike" cap="none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284" name="Google Shape;284;p14"/>
          <p:cNvCxnSpPr/>
          <p:nvPr/>
        </p:nvCxnSpPr>
        <p:spPr>
          <a:xfrm flipH="1">
            <a:off x="3857725" y="3967050"/>
            <a:ext cx="647400" cy="720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2a90dd9d24f_1_0"/>
          <p:cNvSpPr txBox="1">
            <a:spLocks noGrp="1"/>
          </p:cNvSpPr>
          <p:nvPr>
            <p:ph type="title"/>
          </p:nvPr>
        </p:nvSpPr>
        <p:spPr>
          <a:xfrm>
            <a:off x="1272275" y="270500"/>
            <a:ext cx="7679700" cy="7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500" b="1" u="sng">
                <a:latin typeface="Times New Roman"/>
                <a:ea typeface="Times New Roman"/>
                <a:cs typeface="Times New Roman"/>
                <a:sym typeface="Times New Roman"/>
              </a:rPr>
              <a:t>Idée d’amélioration pour la suite</a:t>
            </a:r>
            <a:endParaRPr sz="2500" b="1" u="sng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0" name="Google Shape;290;g2a90dd9d24f_1_0"/>
          <p:cNvSpPr txBox="1">
            <a:spLocks noGrp="1"/>
          </p:cNvSpPr>
          <p:nvPr>
            <p:ph type="body" idx="1"/>
          </p:nvPr>
        </p:nvSpPr>
        <p:spPr>
          <a:xfrm>
            <a:off x="125125" y="921200"/>
            <a:ext cx="6758100" cy="412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en" sz="1600" b="1">
                <a:latin typeface="Times New Roman"/>
                <a:ea typeface="Times New Roman"/>
                <a:cs typeface="Times New Roman"/>
                <a:sym typeface="Times New Roman"/>
              </a:rPr>
              <a:t>→ Réalisation d’une interface pour la compression/décompression d’images</a:t>
            </a:r>
            <a:endParaRPr sz="1600"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en" b="1">
                <a:latin typeface="Times New Roman"/>
                <a:ea typeface="Times New Roman"/>
                <a:cs typeface="Times New Roman"/>
                <a:sym typeface="Times New Roman"/>
              </a:rPr>
              <a:t>❖ Avec Tkinter, par exemple, on peut créer une interface.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en" b="1">
                <a:latin typeface="Times New Roman"/>
                <a:ea typeface="Times New Roman"/>
                <a:cs typeface="Times New Roman"/>
                <a:sym typeface="Times New Roman"/>
              </a:rPr>
              <a:t>❖ Un bouton permettrait à l’utilisateur d’aller sélectionné l’image qu’il souhaite dans ses documents.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en" b="1">
                <a:latin typeface="Times New Roman"/>
                <a:ea typeface="Times New Roman"/>
                <a:cs typeface="Times New Roman"/>
                <a:sym typeface="Times New Roman"/>
              </a:rPr>
              <a:t>❖ Avec un menu déroulant, on demanderait quel type de compression/décompression l’utilisateur souhaite utiliser.</a:t>
            </a:r>
            <a:br>
              <a:rPr lang="en" b="1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 b="1">
                <a:latin typeface="Times New Roman"/>
                <a:ea typeface="Times New Roman"/>
                <a:cs typeface="Times New Roman"/>
                <a:sym typeface="Times New Roman"/>
              </a:rPr>
              <a:t>S’il demande le filtrage des hautes fréquences, il pourrait rentrer sa fréquence de coupure dans une zone de texte input.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en" b="1">
                <a:latin typeface="Times New Roman"/>
                <a:ea typeface="Times New Roman"/>
                <a:cs typeface="Times New Roman"/>
                <a:sym typeface="Times New Roman"/>
              </a:rPr>
              <a:t>❖ Un bouton permettrait de mettre en route le programme pour compresser, décompresser et rassembler l’image.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en" b="1">
                <a:latin typeface="Times New Roman"/>
                <a:ea typeface="Times New Roman"/>
                <a:cs typeface="Times New Roman"/>
                <a:sym typeface="Times New Roman"/>
              </a:rPr>
              <a:t>❖ L’image sera affichée à côté de l’original avec le taux de compression et le taux d’erreur.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en" b="1">
                <a:latin typeface="Times New Roman"/>
                <a:ea typeface="Times New Roman"/>
                <a:cs typeface="Times New Roman"/>
                <a:sym typeface="Times New Roman"/>
              </a:rPr>
              <a:t>❖ Un bouton permettrait d’enregistrer la nouvelle image dans ses documents sous le nom que l’on souhaite.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2a90dd9d24f_1_33"/>
          <p:cNvSpPr txBox="1">
            <a:spLocks noGrp="1"/>
          </p:cNvSpPr>
          <p:nvPr>
            <p:ph type="title"/>
          </p:nvPr>
        </p:nvSpPr>
        <p:spPr>
          <a:xfrm>
            <a:off x="1272275" y="270500"/>
            <a:ext cx="7679700" cy="7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500" b="1" u="sng">
                <a:latin typeface="Times New Roman"/>
                <a:ea typeface="Times New Roman"/>
                <a:cs typeface="Times New Roman"/>
                <a:sym typeface="Times New Roman"/>
              </a:rPr>
              <a:t>Idée d’amélioration pour la suite</a:t>
            </a:r>
            <a:endParaRPr sz="2500" b="1" u="sng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96" name="Google Shape;296;g2a90dd9d24f_1_33"/>
          <p:cNvPicPr preferRelativeResize="0"/>
          <p:nvPr/>
        </p:nvPicPr>
        <p:blipFill rotWithShape="1">
          <a:blip r:embed="rId3">
            <a:alphaModFix/>
          </a:blip>
          <a:srcRect l="14281" r="17903" b="27662"/>
          <a:stretch/>
        </p:blipFill>
        <p:spPr>
          <a:xfrm>
            <a:off x="94450" y="940288"/>
            <a:ext cx="4894376" cy="326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g2a90dd9d24f_1_33"/>
          <p:cNvPicPr preferRelativeResize="0"/>
          <p:nvPr/>
        </p:nvPicPr>
        <p:blipFill rotWithShape="1">
          <a:blip r:embed="rId4">
            <a:alphaModFix/>
          </a:blip>
          <a:srcRect l="9202" t="1593" r="53525" b="74630"/>
          <a:stretch/>
        </p:blipFill>
        <p:spPr>
          <a:xfrm>
            <a:off x="4256450" y="2147975"/>
            <a:ext cx="4695525" cy="2995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2a90dd9d24f_3_0"/>
          <p:cNvSpPr txBox="1"/>
          <p:nvPr/>
        </p:nvSpPr>
        <p:spPr>
          <a:xfrm>
            <a:off x="2306775" y="620450"/>
            <a:ext cx="3846300" cy="7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000000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rPr>
              <a:t>FIN DE PRESENTATION</a:t>
            </a:r>
            <a:endParaRPr sz="2800">
              <a:solidFill>
                <a:srgbClr val="000000"/>
              </a:solidFill>
              <a:latin typeface="League Spartan Medium"/>
              <a:ea typeface="League Spartan Medium"/>
              <a:cs typeface="League Spartan Medium"/>
              <a:sym typeface="League Spartan Medium"/>
            </a:endParaRPr>
          </a:p>
        </p:txBody>
      </p:sp>
      <p:sp>
        <p:nvSpPr>
          <p:cNvPr id="303" name="Google Shape;303;g2a90dd9d24f_3_0"/>
          <p:cNvSpPr txBox="1"/>
          <p:nvPr/>
        </p:nvSpPr>
        <p:spPr>
          <a:xfrm>
            <a:off x="3250125" y="1312125"/>
            <a:ext cx="1959600" cy="55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100">
                <a:solidFill>
                  <a:srgbClr val="38761D"/>
                </a:solidFill>
                <a:latin typeface="Lobster"/>
                <a:ea typeface="Lobster"/>
                <a:cs typeface="Lobster"/>
                <a:sym typeface="Lobster"/>
              </a:rPr>
              <a:t>JOYEUX NOËL !</a:t>
            </a:r>
            <a:endParaRPr sz="2100">
              <a:solidFill>
                <a:srgbClr val="38761D"/>
              </a:solidFill>
              <a:latin typeface="Lobster"/>
              <a:ea typeface="Lobster"/>
              <a:cs typeface="Lobster"/>
              <a:sym typeface="Lobster"/>
            </a:endParaRPr>
          </a:p>
        </p:txBody>
      </p:sp>
      <p:pic>
        <p:nvPicPr>
          <p:cNvPr id="304" name="Google Shape;304;g2a90dd9d24f_3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62875" y="1793650"/>
            <a:ext cx="3734099" cy="2074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g2a90dd9d24f_3_0"/>
          <p:cNvSpPr txBox="1"/>
          <p:nvPr/>
        </p:nvSpPr>
        <p:spPr>
          <a:xfrm>
            <a:off x="2362875" y="4074425"/>
            <a:ext cx="3734100" cy="55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i="1">
                <a:solidFill>
                  <a:srgbClr val="595959"/>
                </a:solidFill>
                <a:latin typeface="Marcellus"/>
                <a:ea typeface="Marcellus"/>
                <a:cs typeface="Marcellus"/>
                <a:sym typeface="Marcellus"/>
              </a:rPr>
              <a:t>Photo obtenue après filtrage des hautes fréquences </a:t>
            </a:r>
            <a:r>
              <a:rPr lang="en" sz="1100">
                <a:solidFill>
                  <a:srgbClr val="595959"/>
                </a:solidFill>
                <a:latin typeface="Marcellus"/>
                <a:ea typeface="Marcellus"/>
                <a:cs typeface="Marcellus"/>
                <a:sym typeface="Marcellus"/>
              </a:rPr>
              <a:t>😉</a:t>
            </a:r>
            <a:endParaRPr sz="1100">
              <a:solidFill>
                <a:srgbClr val="595959"/>
              </a:solidFill>
              <a:latin typeface="Marcellus"/>
              <a:ea typeface="Marcellus"/>
              <a:cs typeface="Marcellus"/>
              <a:sym typeface="Marcellu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"/>
          <p:cNvSpPr txBox="1">
            <a:spLocks noGrp="1"/>
          </p:cNvSpPr>
          <p:nvPr>
            <p:ph type="title"/>
          </p:nvPr>
        </p:nvSpPr>
        <p:spPr>
          <a:xfrm>
            <a:off x="1211700" y="272600"/>
            <a:ext cx="2627700" cy="7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b="1" u="sng">
                <a:latin typeface="Times New Roman"/>
                <a:ea typeface="Times New Roman"/>
                <a:cs typeface="Times New Roman"/>
                <a:sym typeface="Times New Roman"/>
              </a:rPr>
              <a:t>Sommaire:</a:t>
            </a:r>
            <a:endParaRPr b="1" u="sng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3" name="Google Shape;163;p2"/>
          <p:cNvSpPr txBox="1">
            <a:spLocks noGrp="1"/>
          </p:cNvSpPr>
          <p:nvPr>
            <p:ph type="body" idx="1"/>
          </p:nvPr>
        </p:nvSpPr>
        <p:spPr>
          <a:xfrm>
            <a:off x="631825" y="1020800"/>
            <a:ext cx="6798600" cy="47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14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1 - Introduction à la compression d’image et rôle de transformée de Fourier</a:t>
            </a:r>
            <a:endParaRPr sz="14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en" sz="14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2 - Présentation de la matrice P</a:t>
            </a:r>
            <a:endParaRPr sz="14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en" sz="14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3 - Présentation de l’algorithme de Décomposition</a:t>
            </a:r>
            <a:endParaRPr sz="14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en" sz="14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4 - Présentation de l’algorithme de Compression</a:t>
            </a:r>
            <a:endParaRPr sz="14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en" sz="14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4.1 - Compression avec matrice de quantification</a:t>
            </a:r>
            <a:endParaRPr sz="14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en" sz="14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4.2 - Compression avec filtrage de haute fréquence</a:t>
            </a:r>
            <a:endParaRPr sz="14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en" sz="14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5 - Présentation de l’algorithme de Décompression</a:t>
            </a:r>
            <a:endParaRPr sz="14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en" sz="14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6 - Présentation de l’algorithme de Recomposition</a:t>
            </a:r>
            <a:endParaRPr sz="14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en" sz="14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7 - Résultats Obtenus </a:t>
            </a:r>
            <a:endParaRPr sz="14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en" sz="14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8 - Peut-on aller plus loin ?</a:t>
            </a:r>
            <a:endParaRPr sz="14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"/>
          <p:cNvSpPr txBox="1">
            <a:spLocks noGrp="1"/>
          </p:cNvSpPr>
          <p:nvPr>
            <p:ph type="title"/>
          </p:nvPr>
        </p:nvSpPr>
        <p:spPr>
          <a:xfrm>
            <a:off x="280075" y="487850"/>
            <a:ext cx="6723900" cy="4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500" b="1">
                <a:latin typeface="Times New Roman"/>
                <a:ea typeface="Times New Roman"/>
                <a:cs typeface="Times New Roman"/>
                <a:sym typeface="Times New Roman"/>
              </a:rPr>
              <a:t> 1 - Introduction à la compression d’image et rôle de transformée de Fourier</a:t>
            </a:r>
            <a:endParaRPr sz="25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9" name="Google Shape;169;p3"/>
          <p:cNvSpPr txBox="1">
            <a:spLocks noGrp="1"/>
          </p:cNvSpPr>
          <p:nvPr>
            <p:ph type="subTitle" idx="2"/>
          </p:nvPr>
        </p:nvSpPr>
        <p:spPr>
          <a:xfrm>
            <a:off x="629975" y="1638900"/>
            <a:ext cx="2434200" cy="8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b="1">
                <a:latin typeface="Times New Roman"/>
                <a:ea typeface="Times New Roman"/>
                <a:cs typeface="Times New Roman"/>
                <a:sym typeface="Times New Roman"/>
              </a:rPr>
              <a:t>Compression d’image dans la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b="1">
                <a:latin typeface="Times New Roman"/>
                <a:ea typeface="Times New Roman"/>
                <a:cs typeface="Times New Roman"/>
                <a:sym typeface="Times New Roman"/>
              </a:rPr>
              <a:t>vie de tous les jours</a:t>
            </a:r>
            <a:r>
              <a:rPr lang="en"/>
              <a:t> </a:t>
            </a:r>
            <a:endParaRPr/>
          </a:p>
        </p:txBody>
      </p:sp>
      <p:sp>
        <p:nvSpPr>
          <p:cNvPr id="170" name="Google Shape;170;p3"/>
          <p:cNvSpPr txBox="1">
            <a:spLocks noGrp="1"/>
          </p:cNvSpPr>
          <p:nvPr>
            <p:ph type="subTitle" idx="1"/>
          </p:nvPr>
        </p:nvSpPr>
        <p:spPr>
          <a:xfrm>
            <a:off x="6157350" y="2276625"/>
            <a:ext cx="2096100" cy="7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300"/>
              <a:buNone/>
            </a:pPr>
            <a:r>
              <a:rPr lang="en" b="1">
                <a:latin typeface="Times New Roman"/>
                <a:ea typeface="Times New Roman"/>
                <a:cs typeface="Times New Roman"/>
                <a:sym typeface="Times New Roman"/>
              </a:rPr>
              <a:t>Utilisation de la Transformée de Fourier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1" name="Google Shape;171;p3"/>
          <p:cNvSpPr txBox="1">
            <a:spLocks noGrp="1"/>
          </p:cNvSpPr>
          <p:nvPr>
            <p:ph type="subTitle" idx="3"/>
          </p:nvPr>
        </p:nvSpPr>
        <p:spPr>
          <a:xfrm>
            <a:off x="985650" y="3584850"/>
            <a:ext cx="2634900" cy="49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300"/>
              <a:buNone/>
            </a:pPr>
            <a:r>
              <a:rPr lang="en" b="1">
                <a:latin typeface="Times New Roman"/>
                <a:ea typeface="Times New Roman"/>
                <a:cs typeface="Times New Roman"/>
                <a:sym typeface="Times New Roman"/>
              </a:rPr>
              <a:t>Transformée de cosinus discrète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4"/>
          <p:cNvSpPr txBox="1">
            <a:spLocks noGrp="1"/>
          </p:cNvSpPr>
          <p:nvPr>
            <p:ph type="title"/>
          </p:nvPr>
        </p:nvSpPr>
        <p:spPr>
          <a:xfrm>
            <a:off x="1097275" y="309600"/>
            <a:ext cx="6763800" cy="7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500" b="1">
                <a:latin typeface="Times New Roman"/>
                <a:ea typeface="Times New Roman"/>
                <a:cs typeface="Times New Roman"/>
                <a:sym typeface="Times New Roman"/>
              </a:rPr>
              <a:t>2- Présentation de la matrice de passage P</a:t>
            </a:r>
            <a:endParaRPr sz="2500"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77" name="Google Shape;177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2175" y="1519950"/>
            <a:ext cx="5818375" cy="61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27200" y="2284925"/>
            <a:ext cx="2095500" cy="333375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4"/>
          <p:cNvSpPr/>
          <p:nvPr/>
        </p:nvSpPr>
        <p:spPr>
          <a:xfrm>
            <a:off x="487425" y="1519950"/>
            <a:ext cx="289500" cy="1051800"/>
          </a:xfrm>
          <a:prstGeom prst="leftBrace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80" name="Google Shape;180;p4"/>
          <p:cNvSpPr/>
          <p:nvPr/>
        </p:nvSpPr>
        <p:spPr>
          <a:xfrm>
            <a:off x="1915125" y="2827100"/>
            <a:ext cx="401400" cy="9393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81" name="Google Shape;181;p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38050" y="3866750"/>
            <a:ext cx="5455400" cy="58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64850" y="2910422"/>
            <a:ext cx="1995644" cy="619125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4"/>
          <p:cNvSpPr txBox="1"/>
          <p:nvPr/>
        </p:nvSpPr>
        <p:spPr>
          <a:xfrm>
            <a:off x="2587375" y="2987175"/>
            <a:ext cx="1441500" cy="33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Avec cette formule :</a:t>
            </a:r>
            <a:endParaRPr sz="11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5"/>
          <p:cNvSpPr txBox="1">
            <a:spLocks noGrp="1"/>
          </p:cNvSpPr>
          <p:nvPr>
            <p:ph type="title"/>
          </p:nvPr>
        </p:nvSpPr>
        <p:spPr>
          <a:xfrm>
            <a:off x="1234075" y="382550"/>
            <a:ext cx="7278000" cy="5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500" b="1">
                <a:latin typeface="Times New Roman"/>
                <a:ea typeface="Times New Roman"/>
                <a:cs typeface="Times New Roman"/>
                <a:sym typeface="Times New Roman"/>
              </a:rPr>
              <a:t>3 - Présentation de l’algorithme de Décomposition</a:t>
            </a:r>
            <a:endParaRPr sz="25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9" name="Google Shape;189;p5"/>
          <p:cNvSpPr txBox="1">
            <a:spLocks noGrp="1"/>
          </p:cNvSpPr>
          <p:nvPr>
            <p:ph type="body" idx="1"/>
          </p:nvPr>
        </p:nvSpPr>
        <p:spPr>
          <a:xfrm>
            <a:off x="270775" y="1653500"/>
            <a:ext cx="6484200" cy="23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Times New Roman"/>
              <a:buChar char="-"/>
            </a:pPr>
            <a:r>
              <a:rPr lang="en" b="1" u="sng">
                <a:latin typeface="Times New Roman"/>
                <a:ea typeface="Times New Roman"/>
                <a:cs typeface="Times New Roman"/>
                <a:sym typeface="Times New Roman"/>
              </a:rPr>
              <a:t>Point de Départ</a:t>
            </a:r>
            <a:r>
              <a:rPr lang="en" b="1">
                <a:latin typeface="Times New Roman"/>
                <a:ea typeface="Times New Roman"/>
                <a:cs typeface="Times New Roman"/>
                <a:sym typeface="Times New Roman"/>
              </a:rPr>
              <a:t> : Matrice Tronqué et centrée  qui représente notre image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Font typeface="Times New Roman"/>
              <a:buChar char="-"/>
            </a:pPr>
            <a:r>
              <a:rPr lang="en" b="1">
                <a:latin typeface="Times New Roman"/>
                <a:ea typeface="Times New Roman"/>
                <a:cs typeface="Times New Roman"/>
                <a:sym typeface="Times New Roman"/>
              </a:rPr>
              <a:t>On parcourt la matrice par blocs 8x8 et chaque bloc parcouru sera inséré dans le tableau qu’on va rendre comme résultat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Font typeface="Times New Roman"/>
              <a:buChar char="-"/>
            </a:pPr>
            <a:r>
              <a:rPr lang="en" b="1" u="sng">
                <a:latin typeface="Times New Roman"/>
                <a:ea typeface="Times New Roman"/>
                <a:cs typeface="Times New Roman"/>
                <a:sym typeface="Times New Roman"/>
              </a:rPr>
              <a:t>Résultat</a:t>
            </a:r>
            <a:r>
              <a:rPr lang="en" b="1">
                <a:latin typeface="Times New Roman"/>
                <a:ea typeface="Times New Roman"/>
                <a:cs typeface="Times New Roman"/>
                <a:sym typeface="Times New Roman"/>
              </a:rPr>
              <a:t> : Tableau qui contient tous les blocs 8x8 qui composent notre matrice tronqué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6"/>
          <p:cNvSpPr txBox="1">
            <a:spLocks noGrp="1"/>
          </p:cNvSpPr>
          <p:nvPr>
            <p:ph type="title"/>
          </p:nvPr>
        </p:nvSpPr>
        <p:spPr>
          <a:xfrm>
            <a:off x="1115525" y="340900"/>
            <a:ext cx="7010100" cy="6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500" b="1">
                <a:latin typeface="Times New Roman"/>
                <a:ea typeface="Times New Roman"/>
                <a:cs typeface="Times New Roman"/>
                <a:sym typeface="Times New Roman"/>
              </a:rPr>
              <a:t>4 - Présentation de l’algorithme de Compression</a:t>
            </a:r>
            <a:endParaRPr sz="25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5" name="Google Shape;195;p6"/>
          <p:cNvSpPr txBox="1">
            <a:spLocks noGrp="1"/>
          </p:cNvSpPr>
          <p:nvPr>
            <p:ph type="body" idx="1"/>
          </p:nvPr>
        </p:nvSpPr>
        <p:spPr>
          <a:xfrm>
            <a:off x="358600" y="1432775"/>
            <a:ext cx="7010100" cy="445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b="1">
                <a:latin typeface="Times New Roman"/>
                <a:ea typeface="Times New Roman"/>
                <a:cs typeface="Times New Roman"/>
                <a:sym typeface="Times New Roman"/>
              </a:rPr>
              <a:t>Pour chaque bloc 8x8 obtenu lors de la décomposition :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en" b="1">
                <a:latin typeface="Times New Roman"/>
                <a:ea typeface="Times New Roman"/>
                <a:cs typeface="Times New Roman"/>
                <a:sym typeface="Times New Roman"/>
              </a:rPr>
              <a:t>-&gt; On applique le changement de base D = PMP</a:t>
            </a:r>
            <a:r>
              <a:rPr lang="en" b="1" baseline="30000"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en" b="1">
                <a:latin typeface="Times New Roman"/>
                <a:ea typeface="Times New Roman"/>
                <a:cs typeface="Times New Roman"/>
                <a:sym typeface="Times New Roman"/>
              </a:rPr>
              <a:t>-&gt; Ensuite on divise terme à terme par la matrice de quantification D./Q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en" b="1">
                <a:latin typeface="Times New Roman"/>
                <a:ea typeface="Times New Roman"/>
                <a:cs typeface="Times New Roman"/>
                <a:sym typeface="Times New Roman"/>
              </a:rPr>
              <a:t>-&gt; Pour chaque bloc auquel on applique les étapes précédentes on l'insère dans un tableau qui sera rendu comme résultats 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en" b="1">
                <a:latin typeface="Times New Roman"/>
                <a:ea typeface="Times New Roman"/>
                <a:cs typeface="Times New Roman"/>
                <a:sym typeface="Times New Roman"/>
              </a:rPr>
              <a:t>-&gt; On calcule aussi le taux de compression avec la formule suivante :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en" b="1" i="1" u="sng">
                <a:latin typeface="Times New Roman"/>
                <a:ea typeface="Times New Roman"/>
                <a:cs typeface="Times New Roman"/>
                <a:sym typeface="Times New Roman"/>
              </a:rPr>
              <a:t>taux de compression </a:t>
            </a:r>
            <a:r>
              <a:rPr lang="en" b="1">
                <a:latin typeface="Times New Roman"/>
                <a:ea typeface="Times New Roman"/>
                <a:cs typeface="Times New Roman"/>
                <a:sym typeface="Times New Roman"/>
              </a:rPr>
              <a:t>= 1 - nombre d'élément non nuls de nos blocs compressés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en" b="1">
                <a:latin typeface="Times New Roman"/>
                <a:ea typeface="Times New Roman"/>
                <a:cs typeface="Times New Roman"/>
                <a:sym typeface="Times New Roman"/>
              </a:rPr>
              <a:t>-&gt; </a:t>
            </a:r>
            <a:r>
              <a:rPr lang="en" b="1" u="sng">
                <a:latin typeface="Times New Roman"/>
                <a:ea typeface="Times New Roman"/>
                <a:cs typeface="Times New Roman"/>
                <a:sym typeface="Times New Roman"/>
              </a:rPr>
              <a:t>Résultats :</a:t>
            </a:r>
            <a:r>
              <a:rPr lang="en" b="1">
                <a:latin typeface="Times New Roman"/>
                <a:ea typeface="Times New Roman"/>
                <a:cs typeface="Times New Roman"/>
                <a:sym typeface="Times New Roman"/>
              </a:rPr>
              <a:t>  - tableau contenant tous les blocs 8x8 compressés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en" b="1">
                <a:latin typeface="Times New Roman"/>
                <a:ea typeface="Times New Roman"/>
                <a:cs typeface="Times New Roman"/>
                <a:sym typeface="Times New Roman"/>
              </a:rPr>
              <a:t>                         - affiche le taux de compression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96" name="Google Shape;196;p6"/>
          <p:cNvSpPr txBox="1"/>
          <p:nvPr/>
        </p:nvSpPr>
        <p:spPr>
          <a:xfrm>
            <a:off x="191500" y="997400"/>
            <a:ext cx="5444400" cy="3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600" b="1" i="0" u="sng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4.1 - Compression avec la Matrice de Quantification</a:t>
            </a:r>
            <a:endParaRPr sz="1600" b="1" i="0" u="sng" strike="noStrike" cap="none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97" name="Google Shape;197;p6"/>
          <p:cNvCxnSpPr/>
          <p:nvPr/>
        </p:nvCxnSpPr>
        <p:spPr>
          <a:xfrm rot="10800000" flipH="1">
            <a:off x="2012400" y="3872100"/>
            <a:ext cx="3902400" cy="6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8" name="Google Shape;198;p6"/>
          <p:cNvSpPr txBox="1"/>
          <p:nvPr/>
        </p:nvSpPr>
        <p:spPr>
          <a:xfrm>
            <a:off x="2515650" y="3812025"/>
            <a:ext cx="3025800" cy="3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1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lignes_tronques * co</a:t>
            </a:r>
            <a:r>
              <a:rPr lang="en" sz="1200" b="1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lonnes</a:t>
            </a:r>
            <a:r>
              <a:rPr lang="en" sz="1200" b="1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_tronques*3</a:t>
            </a:r>
            <a:endParaRPr sz="1200" b="1" i="0" u="none" strike="noStrike" cap="none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99" name="Google Shape;199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35548" y="1088236"/>
            <a:ext cx="2610675" cy="12588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7"/>
          <p:cNvSpPr txBox="1">
            <a:spLocks noGrp="1"/>
          </p:cNvSpPr>
          <p:nvPr>
            <p:ph type="title"/>
          </p:nvPr>
        </p:nvSpPr>
        <p:spPr>
          <a:xfrm>
            <a:off x="1152000" y="669125"/>
            <a:ext cx="6746100" cy="5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500" b="1">
                <a:latin typeface="Times New Roman"/>
                <a:ea typeface="Times New Roman"/>
                <a:cs typeface="Times New Roman"/>
                <a:sym typeface="Times New Roman"/>
              </a:rPr>
              <a:t>4 - Présentation de l’algorithme de Compression</a:t>
            </a:r>
            <a:endParaRPr sz="2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sp>
        <p:nvSpPr>
          <p:cNvPr id="205" name="Google Shape;205;p7"/>
          <p:cNvSpPr txBox="1">
            <a:spLocks noGrp="1"/>
          </p:cNvSpPr>
          <p:nvPr>
            <p:ph type="body" idx="1"/>
          </p:nvPr>
        </p:nvSpPr>
        <p:spPr>
          <a:xfrm>
            <a:off x="632175" y="1717350"/>
            <a:ext cx="5520900" cy="330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b="1">
                <a:latin typeface="Times New Roman"/>
                <a:ea typeface="Times New Roman"/>
                <a:cs typeface="Times New Roman"/>
                <a:sym typeface="Times New Roman"/>
              </a:rPr>
              <a:t>Pour chaque bloc 8x8 obtenu lors de la décomposition :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en" b="1">
                <a:latin typeface="Times New Roman"/>
                <a:ea typeface="Times New Roman"/>
                <a:cs typeface="Times New Roman"/>
                <a:sym typeface="Times New Roman"/>
              </a:rPr>
              <a:t>-&gt; On applique le changement de base D = PMP</a:t>
            </a:r>
            <a:r>
              <a:rPr lang="en" b="1" baseline="30000"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en" b="1">
                <a:latin typeface="Times New Roman"/>
                <a:ea typeface="Times New Roman"/>
                <a:cs typeface="Times New Roman"/>
                <a:sym typeface="Times New Roman"/>
              </a:rPr>
              <a:t>-&gt; Pour chaque matrice D obtenue, créer un seuil d’indices à partir duquel tous les coefficients deviendront nuls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en" b="1">
                <a:latin typeface="Times New Roman"/>
                <a:ea typeface="Times New Roman"/>
                <a:cs typeface="Times New Roman"/>
                <a:sym typeface="Times New Roman"/>
              </a:rPr>
              <a:t>-&gt; Si :  indice ligne i + indice colonne j &gt;= seuil, alors D(i,j) = 0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en" b="1">
                <a:latin typeface="Times New Roman"/>
                <a:ea typeface="Times New Roman"/>
                <a:cs typeface="Times New Roman"/>
                <a:sym typeface="Times New Roman"/>
              </a:rPr>
              <a:t>-&gt; On calcule le taux de compression avec la formule précédente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en" b="1">
                <a:latin typeface="Times New Roman"/>
                <a:ea typeface="Times New Roman"/>
                <a:cs typeface="Times New Roman"/>
                <a:sym typeface="Times New Roman"/>
              </a:rPr>
              <a:t>-&gt; </a:t>
            </a:r>
            <a:r>
              <a:rPr lang="en" b="1" u="sng">
                <a:latin typeface="Times New Roman"/>
                <a:ea typeface="Times New Roman"/>
                <a:cs typeface="Times New Roman"/>
                <a:sym typeface="Times New Roman"/>
              </a:rPr>
              <a:t>Résultats :</a:t>
            </a:r>
            <a:r>
              <a:rPr lang="en" b="1">
                <a:latin typeface="Times New Roman"/>
                <a:ea typeface="Times New Roman"/>
                <a:cs typeface="Times New Roman"/>
                <a:sym typeface="Times New Roman"/>
              </a:rPr>
              <a:t>  - tableau contenant tous les blocs 8x8 compressés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en" b="1">
                <a:latin typeface="Times New Roman"/>
                <a:ea typeface="Times New Roman"/>
                <a:cs typeface="Times New Roman"/>
                <a:sym typeface="Times New Roman"/>
              </a:rPr>
              <a:t>                         - affiche le taux de compression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6" name="Google Shape;206;p7"/>
          <p:cNvSpPr txBox="1"/>
          <p:nvPr/>
        </p:nvSpPr>
        <p:spPr>
          <a:xfrm>
            <a:off x="291825" y="1021400"/>
            <a:ext cx="58614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600" b="1" i="0" u="sng" strike="noStrike" cap="none">
                <a:solidFill>
                  <a:srgbClr val="7F7F7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4.2  Compression avec filtrage de haute fréquence</a:t>
            </a:r>
            <a:endParaRPr sz="1600" b="1" i="0" u="sng" strike="noStrike" cap="none">
              <a:solidFill>
                <a:srgbClr val="7F7F7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8"/>
          <p:cNvSpPr txBox="1">
            <a:spLocks noGrp="1"/>
          </p:cNvSpPr>
          <p:nvPr>
            <p:ph type="title"/>
          </p:nvPr>
        </p:nvSpPr>
        <p:spPr>
          <a:xfrm>
            <a:off x="1088150" y="270500"/>
            <a:ext cx="7311000" cy="7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500" b="1">
                <a:latin typeface="Times New Roman"/>
                <a:ea typeface="Times New Roman"/>
                <a:cs typeface="Times New Roman"/>
                <a:sym typeface="Times New Roman"/>
              </a:rPr>
              <a:t>5 - Présentation de l’algorithme de Décompression</a:t>
            </a:r>
            <a:endParaRPr sz="25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2" name="Google Shape;212;p8"/>
          <p:cNvSpPr txBox="1">
            <a:spLocks noGrp="1"/>
          </p:cNvSpPr>
          <p:nvPr>
            <p:ph type="body" idx="1"/>
          </p:nvPr>
        </p:nvSpPr>
        <p:spPr>
          <a:xfrm>
            <a:off x="237750" y="1588500"/>
            <a:ext cx="3383400" cy="42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b="1">
                <a:latin typeface="Times New Roman"/>
                <a:ea typeface="Times New Roman"/>
                <a:cs typeface="Times New Roman"/>
                <a:sym typeface="Times New Roman"/>
              </a:rPr>
              <a:t>On récupère nos blocs compressés et pour chacun de ces derniers :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en" b="1">
                <a:latin typeface="Times New Roman"/>
                <a:ea typeface="Times New Roman"/>
                <a:cs typeface="Times New Roman"/>
                <a:sym typeface="Times New Roman"/>
              </a:rPr>
              <a:t>-&gt; On multiplie par la matrice de quantification Q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en" b="1">
                <a:latin typeface="Times New Roman"/>
                <a:ea typeface="Times New Roman"/>
                <a:cs typeface="Times New Roman"/>
                <a:sym typeface="Times New Roman"/>
              </a:rPr>
              <a:t>-&gt; On applique la transformée inverse :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en" b="1">
                <a:latin typeface="Times New Roman"/>
                <a:ea typeface="Times New Roman"/>
                <a:cs typeface="Times New Roman"/>
                <a:sym typeface="Times New Roman"/>
              </a:rPr>
              <a:t>M = P</a:t>
            </a:r>
            <a:r>
              <a:rPr lang="en" b="1" baseline="30000"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lang="en" b="1">
                <a:latin typeface="Times New Roman"/>
                <a:ea typeface="Times New Roman"/>
                <a:cs typeface="Times New Roman"/>
                <a:sym typeface="Times New Roman"/>
              </a:rPr>
              <a:t>DP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en" b="1">
                <a:latin typeface="Times New Roman"/>
                <a:ea typeface="Times New Roman"/>
                <a:cs typeface="Times New Roman"/>
                <a:sym typeface="Times New Roman"/>
              </a:rPr>
              <a:t>-&gt; Et pour chaque bloc auquel on a appliqué les étapes précédentes on les insère dans un tableau qui sera rendu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en" b="1">
                <a:latin typeface="Times New Roman"/>
                <a:ea typeface="Times New Roman"/>
                <a:cs typeface="Times New Roman"/>
                <a:sym typeface="Times New Roman"/>
              </a:rPr>
              <a:t>-&gt; </a:t>
            </a:r>
            <a:r>
              <a:rPr lang="en" b="1" u="sng">
                <a:latin typeface="Times New Roman"/>
                <a:ea typeface="Times New Roman"/>
                <a:cs typeface="Times New Roman"/>
                <a:sym typeface="Times New Roman"/>
              </a:rPr>
              <a:t>Résultat</a:t>
            </a:r>
            <a:r>
              <a:rPr lang="en" b="1">
                <a:latin typeface="Times New Roman"/>
                <a:ea typeface="Times New Roman"/>
                <a:cs typeface="Times New Roman"/>
                <a:sym typeface="Times New Roman"/>
              </a:rPr>
              <a:t> : tableau qui contient tous les blocs 8x8 décompressés 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endParaRPr/>
          </a:p>
        </p:txBody>
      </p:sp>
      <p:cxnSp>
        <p:nvCxnSpPr>
          <p:cNvPr id="213" name="Google Shape;213;p8"/>
          <p:cNvCxnSpPr/>
          <p:nvPr/>
        </p:nvCxnSpPr>
        <p:spPr>
          <a:xfrm>
            <a:off x="3757300" y="857250"/>
            <a:ext cx="36600" cy="4341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14" name="Google Shape;214;p8"/>
          <p:cNvSpPr txBox="1"/>
          <p:nvPr/>
        </p:nvSpPr>
        <p:spPr>
          <a:xfrm>
            <a:off x="4049150" y="1588500"/>
            <a:ext cx="3192900" cy="322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 b="1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On récupère nos blocs compressés et filtrés et pour chacun de ces derniers : </a:t>
            </a:r>
            <a:endParaRPr sz="1300" b="1" i="0" u="none" strike="noStrike" cap="none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 b="1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-&gt; On applique seulement la transformée inverse : M = </a:t>
            </a:r>
            <a:r>
              <a:rPr lang="en" sz="1300" b="1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</a:t>
            </a:r>
            <a:r>
              <a:rPr lang="en" sz="1300" b="1" baseline="300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lang="en" sz="1300" b="1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DP</a:t>
            </a:r>
            <a:endParaRPr sz="1300" b="1" i="0" u="none" strike="noStrike" cap="none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 b="1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-&gt; On insère chaque bloc dans un tableau qui sera rendu</a:t>
            </a:r>
            <a:endParaRPr sz="1300" b="1" i="0" u="none" strike="noStrike" cap="none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b="1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-&gt; </a:t>
            </a:r>
            <a:r>
              <a:rPr lang="en" sz="1300" b="1" i="0" u="sng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Résultat:</a:t>
            </a:r>
            <a:r>
              <a:rPr lang="en" sz="1300" b="1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tableau qui contient tous les blocs 8x8 décompressés</a:t>
            </a:r>
            <a:endParaRPr sz="1300" b="1" i="0" u="none" strike="noStrike" cap="none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5" name="Google Shape;215;p8"/>
          <p:cNvSpPr txBox="1"/>
          <p:nvPr/>
        </p:nvSpPr>
        <p:spPr>
          <a:xfrm>
            <a:off x="310900" y="1060700"/>
            <a:ext cx="3273600" cy="3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600" b="1" i="0" u="sng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Matrice de Quantification </a:t>
            </a:r>
            <a:endParaRPr sz="1600" b="1" i="0" u="sng" strike="noStrike" cap="none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6" name="Google Shape;216;p8"/>
          <p:cNvSpPr txBox="1"/>
          <p:nvPr/>
        </p:nvSpPr>
        <p:spPr>
          <a:xfrm>
            <a:off x="4059925" y="1079000"/>
            <a:ext cx="2724900" cy="3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600" b="1" i="0" u="sng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Filtrage Haute frequence</a:t>
            </a:r>
            <a:endParaRPr sz="1600" b="1" i="0" u="sng" strike="noStrike" cap="none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9"/>
          <p:cNvSpPr txBox="1">
            <a:spLocks noGrp="1"/>
          </p:cNvSpPr>
          <p:nvPr>
            <p:ph type="title"/>
          </p:nvPr>
        </p:nvSpPr>
        <p:spPr>
          <a:xfrm>
            <a:off x="1272250" y="270500"/>
            <a:ext cx="7679700" cy="7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500" b="1">
                <a:latin typeface="Times New Roman"/>
                <a:ea typeface="Times New Roman"/>
                <a:cs typeface="Times New Roman"/>
                <a:sym typeface="Times New Roman"/>
              </a:rPr>
              <a:t>6 - Présentation de l’algorithme de Recomposition</a:t>
            </a:r>
            <a:endParaRPr sz="25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2" name="Google Shape;222;p9"/>
          <p:cNvSpPr txBox="1">
            <a:spLocks noGrp="1"/>
          </p:cNvSpPr>
          <p:nvPr>
            <p:ph type="body" idx="1"/>
          </p:nvPr>
        </p:nvSpPr>
        <p:spPr>
          <a:xfrm>
            <a:off x="727075" y="1141525"/>
            <a:ext cx="6299100" cy="34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b="1">
                <a:latin typeface="Times New Roman"/>
                <a:ea typeface="Times New Roman"/>
                <a:cs typeface="Times New Roman"/>
                <a:sym typeface="Times New Roman"/>
              </a:rPr>
              <a:t>-&gt; On crée d’abord une matrice de la même taille de notre matrice tronquée de base 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en" b="1">
                <a:latin typeface="Times New Roman"/>
                <a:ea typeface="Times New Roman"/>
                <a:cs typeface="Times New Roman"/>
                <a:sym typeface="Times New Roman"/>
              </a:rPr>
              <a:t>-&gt; On crée une matrice de dimension 2 de taille (lignes_tronques, colonnes_tronques) pour chaque couleur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en" b="1">
                <a:latin typeface="Times New Roman"/>
                <a:ea typeface="Times New Roman"/>
                <a:cs typeface="Times New Roman"/>
                <a:sym typeface="Times New Roman"/>
              </a:rPr>
              <a:t>-&gt; On récupère le tableau avec nos blocs 8x8 décompressés , et on le divise en trois tableau de même taille qui contient chacun les blocs 8x8 de chaque couleur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en" b="1">
                <a:latin typeface="Times New Roman"/>
                <a:ea typeface="Times New Roman"/>
                <a:cs typeface="Times New Roman"/>
                <a:sym typeface="Times New Roman"/>
              </a:rPr>
              <a:t>-&gt; On vectorise (comme en MATLAB) chacun des trois tableaux avec la commande </a:t>
            </a:r>
            <a:r>
              <a:rPr lang="en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np.ravel </a:t>
            </a:r>
            <a:endParaRPr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en" b="1">
                <a:latin typeface="Times New Roman"/>
                <a:ea typeface="Times New Roman"/>
                <a:cs typeface="Times New Roman"/>
                <a:sym typeface="Times New Roman"/>
              </a:rPr>
              <a:t>-&gt; et pour chaque bloc 8x8 des matrices de dimension 2 qu’on a créé on le remplace par les 64 ( car 8x8 ) eléments qui sont dans les tableaux vectorisés et pour ceci on utilise un </a:t>
            </a:r>
            <a:r>
              <a:rPr lang="en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np.reshape(tab1[64*k : 64(k+1)], (8,8))</a:t>
            </a:r>
            <a:endParaRPr b="1">
              <a:solidFill>
                <a:schemeClr val="dk1"/>
              </a:solidFill>
              <a:highlight>
                <a:srgbClr val="1E1E1E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Modern Monochrome - v1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1026</Words>
  <Application>Microsoft Macintosh PowerPoint</Application>
  <PresentationFormat>Présentation à l'écran (16:9)</PresentationFormat>
  <Paragraphs>132</Paragraphs>
  <Slides>17</Slides>
  <Notes>17</Notes>
  <HiddenSlides>0</HiddenSlides>
  <MMClips>0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17</vt:i4>
      </vt:variant>
    </vt:vector>
  </HeadingPairs>
  <TitlesOfParts>
    <vt:vector size="26" baseType="lpstr">
      <vt:lpstr>League Spartan Medium</vt:lpstr>
      <vt:lpstr>League Spartan</vt:lpstr>
      <vt:lpstr>Marcellus</vt:lpstr>
      <vt:lpstr>Lobster</vt:lpstr>
      <vt:lpstr>Inter</vt:lpstr>
      <vt:lpstr>Poppins</vt:lpstr>
      <vt:lpstr>Lato Light</vt:lpstr>
      <vt:lpstr>Open Sans Medium</vt:lpstr>
      <vt:lpstr>Modern Monochrome - v1</vt:lpstr>
      <vt:lpstr>Présentation PowerPoint</vt:lpstr>
      <vt:lpstr>Sommaire:</vt:lpstr>
      <vt:lpstr> 1 - Introduction à la compression d’image et rôle de transformée de Fourier</vt:lpstr>
      <vt:lpstr>2- Présentation de la matrice de passage P</vt:lpstr>
      <vt:lpstr>3 - Présentation de l’algorithme de Décomposition</vt:lpstr>
      <vt:lpstr>4 - Présentation de l’algorithme de Compression</vt:lpstr>
      <vt:lpstr>4 - Présentation de l’algorithme de Compression </vt:lpstr>
      <vt:lpstr>5 - Présentation de l’algorithme de Décompression</vt:lpstr>
      <vt:lpstr>6 - Présentation de l’algorithme de Recomposition</vt:lpstr>
      <vt:lpstr>7 -  Résultats Obtenus </vt:lpstr>
      <vt:lpstr>7 -  Résultats Obtenus</vt:lpstr>
      <vt:lpstr>Peut-on plus aller plus loin ? </vt:lpstr>
      <vt:lpstr>Script Python</vt:lpstr>
      <vt:lpstr>Schéma du Script Python</vt:lpstr>
      <vt:lpstr>Idée d’amélioration pour la suite</vt:lpstr>
      <vt:lpstr>Idée d’amélioration pour la suite</vt:lpstr>
      <vt:lpstr>Présentation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cp:lastModifiedBy>Mac</cp:lastModifiedBy>
  <cp:revision>1</cp:revision>
  <dcterms:modified xsi:type="dcterms:W3CDTF">2023-12-23T17:48:52Z</dcterms:modified>
</cp:coreProperties>
</file>